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</p:sldIdLst>
  <p:sldSz cy="6858000" cx="12192000"/>
  <p:notesSz cx="6858000" cy="9144000"/>
  <p:embeddedFontLst>
    <p:embeddedFont>
      <p:font typeface="Century Gothic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font" Target="fonts/CenturyGothic-regular.fntdata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font" Target="fonts/CenturyGothic-italic.fntdata"/><Relationship Id="rId12" Type="http://schemas.openxmlformats.org/officeDocument/2006/relationships/slide" Target="slides/slide8.xml"/><Relationship Id="rId56" Type="http://schemas.openxmlformats.org/officeDocument/2006/relationships/font" Target="fonts/CenturyGothic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8" Type="http://schemas.openxmlformats.org/officeDocument/2006/relationships/font" Target="fonts/CenturyGothic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g>
</file>

<file path=ppt/media/image6.jpg>
</file>

<file path=ppt/media/image60.png>
</file>

<file path=ppt/media/image61.jpg>
</file>

<file path=ppt/media/image62.png>
</file>

<file path=ppt/media/image63.jpg>
</file>

<file path=ppt/media/image64.png>
</file>

<file path=ppt/media/image65.png>
</file>

<file path=ppt/media/image6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0" name="Google Shape;720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bg>
      <p:bgPr>
        <a:solidFill>
          <a:schemeClr val="l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2"/>
          <p:cNvPicPr preferRelativeResize="0"/>
          <p:nvPr/>
        </p:nvPicPr>
        <p:blipFill rotWithShape="1">
          <a:blip r:embed="rId2">
            <a:alphaModFix/>
          </a:blip>
          <a:srcRect b="0" l="4241" r="0" t="414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48627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535179" y="5947812"/>
            <a:ext cx="10584584" cy="379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2000"/>
              <a:buFont typeface="Trebuchet MS"/>
              <a:buNone/>
              <a:defRPr b="0" sz="2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type="title"/>
          </p:nvPr>
        </p:nvSpPr>
        <p:spPr>
          <a:xfrm>
            <a:off x="535180" y="4894690"/>
            <a:ext cx="10631583" cy="10920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5111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5" name="Google Shape;2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082" y="3577295"/>
            <a:ext cx="2444399" cy="527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- Green">
  <p:cSld name="Transition - Gree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>
              <a:alpha val="2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7" name="Google Shape;77;p11"/>
          <p:cNvSpPr/>
          <p:nvPr/>
        </p:nvSpPr>
        <p:spPr>
          <a:xfrm>
            <a:off x="0" y="3566160"/>
            <a:ext cx="12192000" cy="329184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3921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8" name="Google Shape;78;p11"/>
          <p:cNvSpPr txBox="1"/>
          <p:nvPr>
            <p:ph type="title"/>
          </p:nvPr>
        </p:nvSpPr>
        <p:spPr>
          <a:xfrm>
            <a:off x="713646" y="2025211"/>
            <a:ext cx="8300720" cy="5950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3556" cap="none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- Pink">
  <p:cSld name="Transition - Pi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3921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2" name="Google Shape;82;p12"/>
          <p:cNvSpPr txBox="1"/>
          <p:nvPr>
            <p:ph type="title"/>
          </p:nvPr>
        </p:nvSpPr>
        <p:spPr>
          <a:xfrm>
            <a:off x="643308" y="5632197"/>
            <a:ext cx="8300720" cy="5950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3556" cap="none">
                <a:solidFill>
                  <a:srgbClr val="B51377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- Blue">
  <p:cSld name="Transition - Blue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3921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6" name="Google Shape;86;p13"/>
          <p:cNvSpPr txBox="1"/>
          <p:nvPr>
            <p:ph type="title"/>
          </p:nvPr>
        </p:nvSpPr>
        <p:spPr>
          <a:xfrm>
            <a:off x="643308" y="5632197"/>
            <a:ext cx="8300720" cy="5950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3556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entered">
  <p:cSld name="Title Centered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title"/>
          </p:nvPr>
        </p:nvSpPr>
        <p:spPr>
          <a:xfrm>
            <a:off x="553720" y="424747"/>
            <a:ext cx="11084560" cy="612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entered - NO LOGO">
  <p:cSld name="Title Centered - NO LOGO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5"/>
          <p:cNvGrpSpPr/>
          <p:nvPr/>
        </p:nvGrpSpPr>
        <p:grpSpPr>
          <a:xfrm>
            <a:off x="0" y="0"/>
            <a:ext cx="12192001" cy="6858000"/>
            <a:chOff x="0" y="0"/>
            <a:chExt cx="10972800" cy="6172200"/>
          </a:xfrm>
        </p:grpSpPr>
        <p:pic>
          <p:nvPicPr>
            <p:cNvPr id="91" name="Google Shape;91;p1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0972800" cy="6172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15"/>
            <p:cNvSpPr/>
            <p:nvPr/>
          </p:nvSpPr>
          <p:spPr>
            <a:xfrm>
              <a:off x="0" y="0"/>
              <a:ext cx="10972800" cy="6172200"/>
            </a:xfrm>
            <a:prstGeom prst="rect">
              <a:avLst/>
            </a:prstGeom>
            <a:solidFill>
              <a:schemeClr val="dk2">
                <a:alpha val="2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93" name="Google Shape;93;p15"/>
          <p:cNvSpPr txBox="1"/>
          <p:nvPr>
            <p:ph type="title"/>
          </p:nvPr>
        </p:nvSpPr>
        <p:spPr>
          <a:xfrm>
            <a:off x="553720" y="424747"/>
            <a:ext cx="11084560" cy="612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16"/>
          <p:cNvGrpSpPr/>
          <p:nvPr/>
        </p:nvGrpSpPr>
        <p:grpSpPr>
          <a:xfrm>
            <a:off x="0" y="0"/>
            <a:ext cx="12192001" cy="6858000"/>
            <a:chOff x="0" y="0"/>
            <a:chExt cx="10972800" cy="6172200"/>
          </a:xfrm>
        </p:grpSpPr>
        <p:pic>
          <p:nvPicPr>
            <p:cNvPr id="96" name="Google Shape;96;p1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0972800" cy="6172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p16"/>
            <p:cNvSpPr/>
            <p:nvPr/>
          </p:nvSpPr>
          <p:spPr>
            <a:xfrm>
              <a:off x="0" y="0"/>
              <a:ext cx="10972800" cy="6172200"/>
            </a:xfrm>
            <a:prstGeom prst="rect">
              <a:avLst/>
            </a:prstGeom>
            <a:solidFill>
              <a:schemeClr val="dk2">
                <a:alpha val="2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98" name="Google Shape;98;p16"/>
          <p:cNvGrpSpPr/>
          <p:nvPr/>
        </p:nvGrpSpPr>
        <p:grpSpPr>
          <a:xfrm>
            <a:off x="-1835439" y="-1743717"/>
            <a:ext cx="16365158" cy="9478072"/>
            <a:chOff x="-1651895" y="-1569346"/>
            <a:chExt cx="14728641" cy="8530265"/>
          </a:xfrm>
        </p:grpSpPr>
        <p:sp>
          <p:nvSpPr>
            <p:cNvPr id="99" name="Google Shape;99;p16"/>
            <p:cNvSpPr/>
            <p:nvPr/>
          </p:nvSpPr>
          <p:spPr>
            <a:xfrm>
              <a:off x="9509200" y="3086974"/>
              <a:ext cx="3567546" cy="3085226"/>
            </a:xfrm>
            <a:prstGeom prst="hexagon">
              <a:avLst>
                <a:gd fmla="val 28395" name="adj"/>
                <a:gd fmla="val 115470" name="vf"/>
              </a:avLst>
            </a:prstGeom>
            <a:gradFill>
              <a:gsLst>
                <a:gs pos="0">
                  <a:srgbClr val="08334F">
                    <a:alpha val="31764"/>
                  </a:srgbClr>
                </a:gs>
                <a:gs pos="100000">
                  <a:srgbClr val="11669F">
                    <a:alpha val="3098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1457569" y="766458"/>
              <a:ext cx="8057662" cy="4639284"/>
            </a:xfrm>
            <a:prstGeom prst="hexagon">
              <a:avLst>
                <a:gd fmla="val 29030" name="adj"/>
                <a:gd fmla="val 115470" name="vf"/>
              </a:avLst>
            </a:prstGeom>
            <a:gradFill>
              <a:gsLst>
                <a:gs pos="0">
                  <a:srgbClr val="204C1A">
                    <a:alpha val="31764"/>
                  </a:srgbClr>
                </a:gs>
                <a:gs pos="100000">
                  <a:srgbClr val="409935">
                    <a:alpha val="52941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</a:t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-1651895" y="-801280"/>
              <a:ext cx="3567546" cy="3113660"/>
            </a:xfrm>
            <a:prstGeom prst="hexagon">
              <a:avLst>
                <a:gd fmla="val 28395" name="adj"/>
                <a:gd fmla="val 115470" name="vf"/>
              </a:avLst>
            </a:prstGeom>
            <a:gradFill>
              <a:gsLst>
                <a:gs pos="0">
                  <a:srgbClr val="43072C">
                    <a:alpha val="20000"/>
                  </a:srgbClr>
                </a:gs>
                <a:gs pos="100000">
                  <a:srgbClr val="A0116A">
                    <a:alpha val="31764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9498437" y="5405742"/>
              <a:ext cx="1781879" cy="1555177"/>
            </a:xfrm>
            <a:prstGeom prst="hexagon">
              <a:avLst>
                <a:gd fmla="val 28395" name="adj"/>
                <a:gd fmla="val 115470" name="vf"/>
              </a:avLst>
            </a:prstGeom>
            <a:gradFill>
              <a:gsLst>
                <a:gs pos="0">
                  <a:srgbClr val="08334F">
                    <a:alpha val="31764"/>
                  </a:srgbClr>
                </a:gs>
                <a:gs pos="100000">
                  <a:srgbClr val="11669F">
                    <a:alpha val="3098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-759061" y="3077308"/>
              <a:ext cx="1781879" cy="1555177"/>
            </a:xfrm>
            <a:prstGeom prst="hexagon">
              <a:avLst>
                <a:gd fmla="val 28395" name="adj"/>
                <a:gd fmla="val 115470" name="vf"/>
              </a:avLst>
            </a:prstGeom>
            <a:gradFill>
              <a:gsLst>
                <a:gs pos="0">
                  <a:srgbClr val="6B2E0E">
                    <a:alpha val="31764"/>
                  </a:srgbClr>
                </a:gs>
                <a:gs pos="100000">
                  <a:srgbClr val="D65D1E">
                    <a:alpha val="3098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573427" y="-788719"/>
              <a:ext cx="1781879" cy="1555177"/>
            </a:xfrm>
            <a:prstGeom prst="hexagon">
              <a:avLst>
                <a:gd fmla="val 28395" name="adj"/>
                <a:gd fmla="val 115470" name="vf"/>
              </a:avLst>
            </a:prstGeom>
            <a:gradFill>
              <a:gsLst>
                <a:gs pos="0">
                  <a:srgbClr val="43072C">
                    <a:alpha val="20000"/>
                  </a:srgbClr>
                </a:gs>
                <a:gs pos="100000">
                  <a:srgbClr val="A0116A">
                    <a:alpha val="31764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1457569" y="5405742"/>
              <a:ext cx="1781879" cy="1555177"/>
            </a:xfrm>
            <a:prstGeom prst="hexagon">
              <a:avLst>
                <a:gd fmla="val 28395" name="adj"/>
                <a:gd fmla="val 115470" name="vf"/>
              </a:avLst>
            </a:prstGeom>
            <a:gradFill>
              <a:gsLst>
                <a:gs pos="0">
                  <a:srgbClr val="595959">
                    <a:alpha val="30980"/>
                  </a:srgbClr>
                </a:gs>
                <a:gs pos="100000">
                  <a:srgbClr val="B3B3B3">
                    <a:alpha val="31764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9499675" y="-1569346"/>
              <a:ext cx="3567546" cy="3113660"/>
            </a:xfrm>
            <a:prstGeom prst="hexagon">
              <a:avLst>
                <a:gd fmla="val 28395" name="adj"/>
                <a:gd fmla="val 115470" name="vf"/>
              </a:avLst>
            </a:prstGeom>
            <a:gradFill>
              <a:gsLst>
                <a:gs pos="0">
                  <a:srgbClr val="B3B3B3">
                    <a:alpha val="31764"/>
                  </a:srgbClr>
                </a:gs>
                <a:gs pos="100000">
                  <a:srgbClr val="595959">
                    <a:alpha val="3098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, and Two Content">
  <p:cSld name="Title, Subtitle, and Two Conten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553720" y="412645"/>
            <a:ext cx="11084560" cy="612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610306" y="2085299"/>
            <a:ext cx="5494514" cy="4364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7954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667"/>
              <a:buFont typeface="Trebuchet MS"/>
              <a:buChar char="•"/>
              <a:defRPr b="0" sz="2667">
                <a:solidFill>
                  <a:schemeClr val="dk1"/>
                </a:solidFill>
              </a:defRPr>
            </a:lvl1pPr>
            <a:lvl2pPr indent="-369697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22"/>
              <a:buFont typeface="Trebuchet MS"/>
              <a:buChar char="•"/>
              <a:defRPr b="0" sz="2222"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Trebuchet MS"/>
              <a:buChar char="•"/>
              <a:defRPr b="0" sz="2000">
                <a:solidFill>
                  <a:schemeClr val="dk1"/>
                </a:solidFill>
              </a:defRPr>
            </a:lvl3pPr>
            <a:lvl4pPr indent="-355600" lvl="3" marL="182880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b="0" sz="2000">
                <a:solidFill>
                  <a:schemeClr val="lt1"/>
                </a:solidFill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b="0" sz="2000">
                <a:solidFill>
                  <a:schemeClr val="lt1"/>
                </a:solidFill>
              </a:defRPr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/>
            </a:lvl9pPr>
          </a:lstStyle>
          <a:p/>
        </p:txBody>
      </p:sp>
      <p:sp>
        <p:nvSpPr>
          <p:cNvPr id="110" name="Google Shape;110;p17"/>
          <p:cNvSpPr txBox="1"/>
          <p:nvPr>
            <p:ph idx="2" type="body"/>
          </p:nvPr>
        </p:nvSpPr>
        <p:spPr>
          <a:xfrm>
            <a:off x="6274154" y="2085299"/>
            <a:ext cx="5494513" cy="4364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7954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667"/>
              <a:buFont typeface="Trebuchet MS"/>
              <a:buChar char="•"/>
              <a:defRPr b="0" sz="2667">
                <a:solidFill>
                  <a:schemeClr val="dk1"/>
                </a:solidFill>
              </a:defRPr>
            </a:lvl1pPr>
            <a:lvl2pPr indent="-369697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22"/>
              <a:buFont typeface="Trebuchet MS"/>
              <a:buChar char="•"/>
              <a:defRPr b="0" sz="2222"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Trebuchet MS"/>
              <a:buChar char="•"/>
              <a:defRPr b="0" sz="2000">
                <a:solidFill>
                  <a:schemeClr val="dk1"/>
                </a:solidFill>
              </a:defRPr>
            </a:lvl3pPr>
            <a:lvl4pPr indent="-355600" lvl="3" marL="182880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b="0" sz="2000">
                <a:solidFill>
                  <a:schemeClr val="lt1"/>
                </a:solidFill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b="0" sz="2000">
                <a:solidFill>
                  <a:schemeClr val="lt1"/>
                </a:solidFill>
              </a:defRPr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/>
            </a:lvl9pPr>
          </a:lstStyle>
          <a:p/>
        </p:txBody>
      </p:sp>
      <p:sp>
        <p:nvSpPr>
          <p:cNvPr id="111" name="Google Shape;111;p17"/>
          <p:cNvSpPr txBox="1"/>
          <p:nvPr>
            <p:ph idx="3" type="body"/>
          </p:nvPr>
        </p:nvSpPr>
        <p:spPr>
          <a:xfrm>
            <a:off x="553720" y="1227667"/>
            <a:ext cx="11084560" cy="583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spcBef>
                <a:spcPts val="622"/>
              </a:spcBef>
              <a:spcAft>
                <a:spcPts val="0"/>
              </a:spcAft>
              <a:buClr>
                <a:schemeClr val="lt2"/>
              </a:buClr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TTOM Highlight" type="titleOnly">
  <p:cSld name="TITLE_ONL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/>
          <p:nvPr/>
        </p:nvSpPr>
        <p:spPr>
          <a:xfrm flipH="1" rot="-5400000">
            <a:off x="2667000" y="-2667000"/>
            <a:ext cx="6858000" cy="121920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5" name="Google Shape;115;p18"/>
          <p:cNvSpPr txBox="1"/>
          <p:nvPr>
            <p:ph type="title"/>
          </p:nvPr>
        </p:nvSpPr>
        <p:spPr>
          <a:xfrm>
            <a:off x="553720" y="5734721"/>
            <a:ext cx="11084560" cy="6120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Screen Image">
  <p:cSld name="Full Screen Imag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/>
          <p:nvPr/>
        </p:nvSpPr>
        <p:spPr>
          <a:xfrm flipH="1" rot="-5400000">
            <a:off x="2667000" y="-2667000"/>
            <a:ext cx="6858000" cy="121920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 Highlight">
  <p:cSld name="TOP Highligh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/>
          <p:nvPr/>
        </p:nvSpPr>
        <p:spPr>
          <a:xfrm rot="-5400000">
            <a:off x="2667000" y="-2667000"/>
            <a:ext cx="6858000" cy="121920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2" name="Google Shape;122;p20"/>
          <p:cNvSpPr txBox="1"/>
          <p:nvPr>
            <p:ph type="title"/>
          </p:nvPr>
        </p:nvSpPr>
        <p:spPr>
          <a:xfrm>
            <a:off x="553720" y="390396"/>
            <a:ext cx="11084560" cy="6120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>
  <p:cSld name="Заголовок и объект">
    <p:bg>
      <p:bgPr>
        <a:gradFill>
          <a:gsLst>
            <a:gs pos="0">
              <a:srgbClr val="3B3B3B"/>
            </a:gs>
            <a:gs pos="28000">
              <a:schemeClr val="dk2"/>
            </a:gs>
            <a:gs pos="100000">
              <a:schemeClr val="dk2"/>
            </a:gs>
          </a:gsLst>
          <a:lin ang="5400000" scaled="0"/>
        </a:gra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3"/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" name="Google Shape;29;p3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/>
        </p:nvSpPr>
        <p:spPr>
          <a:xfrm>
            <a:off x="11617969" y="6513897"/>
            <a:ext cx="356697" cy="179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943" u="none" cap="none" strike="noStrike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b="0" i="0" lang="en-US" sz="1167" u="none" cap="none" strike="noStrike">
                <a:solidFill>
                  <a:srgbClr val="EC49A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Highlight">
  <p:cSld name="LEFT Highligh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648223" y="2568754"/>
            <a:ext cx="4519701" cy="171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11"/>
              <a:buFont typeface="Trebuchet MS"/>
              <a:buNone/>
              <a:defRPr sz="3111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22"/>
              <a:buFont typeface="Trebuchet MS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None/>
              <a:defRPr/>
            </a:lvl4pPr>
            <a:lvl5pPr indent="-228600" lvl="4" marL="2286000" algn="l">
              <a:spcBef>
                <a:spcPts val="444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Highlight + LOGO + PAGE NUMBER">
  <p:cSld name="LEFT Highlight + LOGO + PAGE NUMBER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648223" y="2568754"/>
            <a:ext cx="4519701" cy="171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11"/>
              <a:buFont typeface="Trebuchet MS"/>
              <a:buNone/>
              <a:defRPr sz="3111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22"/>
              <a:buFont typeface="Trebuchet MS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None/>
              <a:defRPr/>
            </a:lvl4pPr>
            <a:lvl5pPr indent="-228600" lvl="4" marL="2286000" algn="l">
              <a:spcBef>
                <a:spcPts val="444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grpSp>
        <p:nvGrpSpPr>
          <p:cNvPr id="131" name="Google Shape;131;p22"/>
          <p:cNvGrpSpPr/>
          <p:nvPr/>
        </p:nvGrpSpPr>
        <p:grpSpPr>
          <a:xfrm>
            <a:off x="11281896" y="6520560"/>
            <a:ext cx="667831" cy="123358"/>
            <a:chOff x="1346200" y="-720726"/>
            <a:chExt cx="2990850" cy="552450"/>
          </a:xfrm>
        </p:grpSpPr>
        <p:sp>
          <p:nvSpPr>
            <p:cNvPr id="132" name="Google Shape;132;p22"/>
            <p:cNvSpPr/>
            <p:nvPr/>
          </p:nvSpPr>
          <p:spPr>
            <a:xfrm>
              <a:off x="4270375" y="-306388"/>
              <a:ext cx="66675" cy="65088"/>
            </a:xfrm>
            <a:custGeom>
              <a:rect b="b" l="l" r="r" t="t"/>
              <a:pathLst>
                <a:path extrusionOk="0" h="83" w="87">
                  <a:moveTo>
                    <a:pt x="36" y="37"/>
                  </a:moveTo>
                  <a:cubicBezTo>
                    <a:pt x="36" y="26"/>
                    <a:pt x="36" y="26"/>
                    <a:pt x="36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7" y="26"/>
                    <a:pt x="52" y="27"/>
                    <a:pt x="52" y="31"/>
                  </a:cubicBezTo>
                  <a:cubicBezTo>
                    <a:pt x="52" y="36"/>
                    <a:pt x="50" y="37"/>
                    <a:pt x="45" y="37"/>
                  </a:cubicBezTo>
                  <a:cubicBezTo>
                    <a:pt x="36" y="37"/>
                    <a:pt x="36" y="37"/>
                    <a:pt x="36" y="37"/>
                  </a:cubicBezTo>
                  <a:moveTo>
                    <a:pt x="36" y="45"/>
                  </a:moveTo>
                  <a:cubicBezTo>
                    <a:pt x="41" y="45"/>
                    <a:pt x="41" y="45"/>
                    <a:pt x="41" y="45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8" y="43"/>
                    <a:pt x="63" y="41"/>
                    <a:pt x="63" y="32"/>
                  </a:cubicBezTo>
                  <a:cubicBezTo>
                    <a:pt x="63" y="22"/>
                    <a:pt x="56" y="19"/>
                    <a:pt x="44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45"/>
                    <a:pt x="36" y="45"/>
                    <a:pt x="36" y="45"/>
                  </a:cubicBezTo>
                  <a:moveTo>
                    <a:pt x="87" y="41"/>
                  </a:moveTo>
                  <a:cubicBezTo>
                    <a:pt x="87" y="15"/>
                    <a:pt x="66" y="0"/>
                    <a:pt x="44" y="0"/>
                  </a:cubicBezTo>
                  <a:cubicBezTo>
                    <a:pt x="21" y="0"/>
                    <a:pt x="0" y="15"/>
                    <a:pt x="0" y="41"/>
                  </a:cubicBezTo>
                  <a:cubicBezTo>
                    <a:pt x="0" y="67"/>
                    <a:pt x="21" y="83"/>
                    <a:pt x="44" y="83"/>
                  </a:cubicBezTo>
                  <a:cubicBezTo>
                    <a:pt x="66" y="83"/>
                    <a:pt x="87" y="67"/>
                    <a:pt x="87" y="41"/>
                  </a:cubicBezTo>
                  <a:moveTo>
                    <a:pt x="74" y="41"/>
                  </a:moveTo>
                  <a:cubicBezTo>
                    <a:pt x="74" y="60"/>
                    <a:pt x="60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26" y="73"/>
                    <a:pt x="13" y="60"/>
                    <a:pt x="13" y="41"/>
                  </a:cubicBezTo>
                  <a:cubicBezTo>
                    <a:pt x="13" y="22"/>
                    <a:pt x="26" y="9"/>
                    <a:pt x="44" y="9"/>
                  </a:cubicBezTo>
                  <a:cubicBezTo>
                    <a:pt x="60" y="9"/>
                    <a:pt x="74" y="22"/>
                    <a:pt x="74" y="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2316163" y="-617538"/>
              <a:ext cx="1933575" cy="365125"/>
            </a:xfrm>
            <a:custGeom>
              <a:rect b="b" l="l" r="r" t="t"/>
              <a:pathLst>
                <a:path extrusionOk="0" h="472" w="2520">
                  <a:moveTo>
                    <a:pt x="1048" y="0"/>
                  </a:moveTo>
                  <a:cubicBezTo>
                    <a:pt x="1048" y="472"/>
                    <a:pt x="1048" y="472"/>
                    <a:pt x="1048" y="472"/>
                  </a:cubicBezTo>
                  <a:cubicBezTo>
                    <a:pt x="1181" y="472"/>
                    <a:pt x="1181" y="472"/>
                    <a:pt x="1181" y="472"/>
                  </a:cubicBezTo>
                  <a:cubicBezTo>
                    <a:pt x="1181" y="0"/>
                    <a:pt x="1181" y="0"/>
                    <a:pt x="1181" y="0"/>
                  </a:cubicBezTo>
                  <a:lnTo>
                    <a:pt x="1048" y="0"/>
                  </a:lnTo>
                  <a:close/>
                  <a:moveTo>
                    <a:pt x="0" y="0"/>
                  </a:moveTo>
                  <a:cubicBezTo>
                    <a:pt x="0" y="472"/>
                    <a:pt x="0" y="472"/>
                    <a:pt x="0" y="472"/>
                  </a:cubicBezTo>
                  <a:cubicBezTo>
                    <a:pt x="134" y="472"/>
                    <a:pt x="134" y="472"/>
                    <a:pt x="134" y="472"/>
                  </a:cubicBezTo>
                  <a:cubicBezTo>
                    <a:pt x="134" y="105"/>
                    <a:pt x="134" y="105"/>
                    <a:pt x="134" y="105"/>
                  </a:cubicBezTo>
                  <a:cubicBezTo>
                    <a:pt x="239" y="106"/>
                    <a:pt x="239" y="106"/>
                    <a:pt x="239" y="106"/>
                  </a:cubicBezTo>
                  <a:cubicBezTo>
                    <a:pt x="273" y="106"/>
                    <a:pt x="297" y="114"/>
                    <a:pt x="314" y="132"/>
                  </a:cubicBezTo>
                  <a:cubicBezTo>
                    <a:pt x="335" y="154"/>
                    <a:pt x="344" y="191"/>
                    <a:pt x="344" y="257"/>
                  </a:cubicBezTo>
                  <a:cubicBezTo>
                    <a:pt x="344" y="472"/>
                    <a:pt x="344" y="472"/>
                    <a:pt x="344" y="472"/>
                  </a:cubicBezTo>
                  <a:cubicBezTo>
                    <a:pt x="474" y="472"/>
                    <a:pt x="474" y="472"/>
                    <a:pt x="474" y="472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4" y="25"/>
                    <a:pt x="355" y="0"/>
                    <a:pt x="239" y="0"/>
                  </a:cubicBezTo>
                  <a:lnTo>
                    <a:pt x="0" y="0"/>
                  </a:lnTo>
                  <a:close/>
                  <a:moveTo>
                    <a:pt x="1262" y="0"/>
                  </a:moveTo>
                  <a:cubicBezTo>
                    <a:pt x="1262" y="472"/>
                    <a:pt x="1262" y="472"/>
                    <a:pt x="1262" y="472"/>
                  </a:cubicBezTo>
                  <a:cubicBezTo>
                    <a:pt x="1479" y="472"/>
                    <a:pt x="1479" y="472"/>
                    <a:pt x="1479" y="472"/>
                  </a:cubicBezTo>
                  <a:cubicBezTo>
                    <a:pt x="1594" y="472"/>
                    <a:pt x="1631" y="453"/>
                    <a:pt x="1672" y="410"/>
                  </a:cubicBezTo>
                  <a:cubicBezTo>
                    <a:pt x="1701" y="380"/>
                    <a:pt x="1719" y="314"/>
                    <a:pt x="1719" y="242"/>
                  </a:cubicBezTo>
                  <a:cubicBezTo>
                    <a:pt x="1719" y="175"/>
                    <a:pt x="1704" y="116"/>
                    <a:pt x="1676" y="79"/>
                  </a:cubicBezTo>
                  <a:cubicBezTo>
                    <a:pt x="1627" y="13"/>
                    <a:pt x="1556" y="0"/>
                    <a:pt x="1449" y="0"/>
                  </a:cubicBezTo>
                  <a:lnTo>
                    <a:pt x="1262" y="0"/>
                  </a:lnTo>
                  <a:close/>
                  <a:moveTo>
                    <a:pt x="1395" y="103"/>
                  </a:moveTo>
                  <a:cubicBezTo>
                    <a:pt x="1452" y="103"/>
                    <a:pt x="1452" y="103"/>
                    <a:pt x="1452" y="103"/>
                  </a:cubicBezTo>
                  <a:cubicBezTo>
                    <a:pt x="1535" y="103"/>
                    <a:pt x="1589" y="140"/>
                    <a:pt x="1589" y="237"/>
                  </a:cubicBezTo>
                  <a:cubicBezTo>
                    <a:pt x="1589" y="334"/>
                    <a:pt x="1535" y="372"/>
                    <a:pt x="1452" y="372"/>
                  </a:cubicBezTo>
                  <a:cubicBezTo>
                    <a:pt x="1395" y="372"/>
                    <a:pt x="1395" y="372"/>
                    <a:pt x="1395" y="372"/>
                  </a:cubicBezTo>
                  <a:lnTo>
                    <a:pt x="1395" y="103"/>
                  </a:lnTo>
                  <a:close/>
                  <a:moveTo>
                    <a:pt x="856" y="0"/>
                  </a:moveTo>
                  <a:cubicBezTo>
                    <a:pt x="745" y="374"/>
                    <a:pt x="745" y="374"/>
                    <a:pt x="745" y="374"/>
                  </a:cubicBezTo>
                  <a:cubicBezTo>
                    <a:pt x="638" y="0"/>
                    <a:pt x="638" y="0"/>
                    <a:pt x="638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646" y="472"/>
                    <a:pt x="646" y="472"/>
                    <a:pt x="646" y="472"/>
                  </a:cubicBezTo>
                  <a:cubicBezTo>
                    <a:pt x="838" y="472"/>
                    <a:pt x="838" y="472"/>
                    <a:pt x="838" y="472"/>
                  </a:cubicBezTo>
                  <a:cubicBezTo>
                    <a:pt x="992" y="0"/>
                    <a:pt x="992" y="0"/>
                    <a:pt x="992" y="0"/>
                  </a:cubicBezTo>
                  <a:lnTo>
                    <a:pt x="856" y="0"/>
                  </a:lnTo>
                  <a:close/>
                  <a:moveTo>
                    <a:pt x="1781" y="472"/>
                  </a:moveTo>
                  <a:cubicBezTo>
                    <a:pt x="1915" y="472"/>
                    <a:pt x="1915" y="472"/>
                    <a:pt x="1915" y="472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781" y="0"/>
                    <a:pt x="1781" y="0"/>
                    <a:pt x="1781" y="0"/>
                  </a:cubicBezTo>
                  <a:lnTo>
                    <a:pt x="1781" y="472"/>
                  </a:lnTo>
                  <a:close/>
                  <a:moveTo>
                    <a:pt x="2155" y="1"/>
                  </a:moveTo>
                  <a:cubicBezTo>
                    <a:pt x="1969" y="472"/>
                    <a:pt x="1969" y="472"/>
                    <a:pt x="1969" y="472"/>
                  </a:cubicBezTo>
                  <a:cubicBezTo>
                    <a:pt x="2100" y="472"/>
                    <a:pt x="2100" y="472"/>
                    <a:pt x="2100" y="472"/>
                  </a:cubicBezTo>
                  <a:cubicBezTo>
                    <a:pt x="2130" y="389"/>
                    <a:pt x="2130" y="389"/>
                    <a:pt x="2130" y="389"/>
                  </a:cubicBezTo>
                  <a:cubicBezTo>
                    <a:pt x="2350" y="389"/>
                    <a:pt x="2350" y="389"/>
                    <a:pt x="2350" y="389"/>
                  </a:cubicBezTo>
                  <a:cubicBezTo>
                    <a:pt x="2378" y="472"/>
                    <a:pt x="2378" y="472"/>
                    <a:pt x="2378" y="472"/>
                  </a:cubicBezTo>
                  <a:cubicBezTo>
                    <a:pt x="2520" y="472"/>
                    <a:pt x="2520" y="472"/>
                    <a:pt x="2520" y="472"/>
                  </a:cubicBezTo>
                  <a:cubicBezTo>
                    <a:pt x="2333" y="1"/>
                    <a:pt x="2333" y="1"/>
                    <a:pt x="2333" y="1"/>
                  </a:cubicBezTo>
                  <a:lnTo>
                    <a:pt x="2155" y="1"/>
                  </a:lnTo>
                  <a:close/>
                  <a:moveTo>
                    <a:pt x="2241" y="87"/>
                  </a:moveTo>
                  <a:cubicBezTo>
                    <a:pt x="2322" y="307"/>
                    <a:pt x="2322" y="307"/>
                    <a:pt x="2322" y="307"/>
                  </a:cubicBezTo>
                  <a:cubicBezTo>
                    <a:pt x="2158" y="307"/>
                    <a:pt x="2158" y="307"/>
                    <a:pt x="2158" y="307"/>
                  </a:cubicBezTo>
                  <a:lnTo>
                    <a:pt x="2241" y="8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2"/>
            <p:cNvSpPr/>
            <p:nvPr/>
          </p:nvSpPr>
          <p:spPr>
            <a:xfrm>
              <a:off x="1346200" y="-720726"/>
              <a:ext cx="831850" cy="552450"/>
            </a:xfrm>
            <a:custGeom>
              <a:rect b="b" l="l" r="r" t="t"/>
              <a:pathLst>
                <a:path extrusionOk="0" h="718" w="1086">
                  <a:moveTo>
                    <a:pt x="405" y="214"/>
                  </a:moveTo>
                  <a:cubicBezTo>
                    <a:pt x="405" y="149"/>
                    <a:pt x="405" y="149"/>
                    <a:pt x="405" y="149"/>
                  </a:cubicBezTo>
                  <a:cubicBezTo>
                    <a:pt x="412" y="149"/>
                    <a:pt x="418" y="148"/>
                    <a:pt x="424" y="148"/>
                  </a:cubicBezTo>
                  <a:cubicBezTo>
                    <a:pt x="602" y="143"/>
                    <a:pt x="719" y="301"/>
                    <a:pt x="719" y="301"/>
                  </a:cubicBezTo>
                  <a:cubicBezTo>
                    <a:pt x="719" y="301"/>
                    <a:pt x="593" y="476"/>
                    <a:pt x="458" y="476"/>
                  </a:cubicBezTo>
                  <a:cubicBezTo>
                    <a:pt x="438" y="476"/>
                    <a:pt x="421" y="472"/>
                    <a:pt x="405" y="467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74" y="279"/>
                    <a:pt x="488" y="309"/>
                    <a:pt x="530" y="378"/>
                  </a:cubicBezTo>
                  <a:cubicBezTo>
                    <a:pt x="622" y="300"/>
                    <a:pt x="622" y="300"/>
                    <a:pt x="622" y="300"/>
                  </a:cubicBezTo>
                  <a:cubicBezTo>
                    <a:pt x="622" y="300"/>
                    <a:pt x="555" y="212"/>
                    <a:pt x="441" y="212"/>
                  </a:cubicBezTo>
                  <a:cubicBezTo>
                    <a:pt x="429" y="212"/>
                    <a:pt x="417" y="213"/>
                    <a:pt x="405" y="214"/>
                  </a:cubicBezTo>
                  <a:moveTo>
                    <a:pt x="405" y="0"/>
                  </a:moveTo>
                  <a:cubicBezTo>
                    <a:pt x="405" y="97"/>
                    <a:pt x="405" y="97"/>
                    <a:pt x="405" y="97"/>
                  </a:cubicBezTo>
                  <a:cubicBezTo>
                    <a:pt x="412" y="96"/>
                    <a:pt x="418" y="96"/>
                    <a:pt x="424" y="95"/>
                  </a:cubicBezTo>
                  <a:cubicBezTo>
                    <a:pt x="671" y="87"/>
                    <a:pt x="832" y="298"/>
                    <a:pt x="832" y="298"/>
                  </a:cubicBezTo>
                  <a:cubicBezTo>
                    <a:pt x="832" y="298"/>
                    <a:pt x="647" y="523"/>
                    <a:pt x="455" y="523"/>
                  </a:cubicBezTo>
                  <a:cubicBezTo>
                    <a:pt x="437" y="523"/>
                    <a:pt x="421" y="521"/>
                    <a:pt x="405" y="518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419" y="580"/>
                    <a:pt x="432" y="581"/>
                    <a:pt x="447" y="581"/>
                  </a:cubicBezTo>
                  <a:cubicBezTo>
                    <a:pt x="626" y="581"/>
                    <a:pt x="755" y="489"/>
                    <a:pt x="881" y="381"/>
                  </a:cubicBezTo>
                  <a:cubicBezTo>
                    <a:pt x="902" y="398"/>
                    <a:pt x="987" y="438"/>
                    <a:pt x="1004" y="456"/>
                  </a:cubicBezTo>
                  <a:cubicBezTo>
                    <a:pt x="885" y="556"/>
                    <a:pt x="607" y="636"/>
                    <a:pt x="449" y="636"/>
                  </a:cubicBezTo>
                  <a:cubicBezTo>
                    <a:pt x="434" y="636"/>
                    <a:pt x="420" y="636"/>
                    <a:pt x="405" y="634"/>
                  </a:cubicBezTo>
                  <a:cubicBezTo>
                    <a:pt x="405" y="718"/>
                    <a:pt x="405" y="718"/>
                    <a:pt x="405" y="718"/>
                  </a:cubicBezTo>
                  <a:cubicBezTo>
                    <a:pt x="1086" y="718"/>
                    <a:pt x="1086" y="718"/>
                    <a:pt x="1086" y="718"/>
                  </a:cubicBezTo>
                  <a:cubicBezTo>
                    <a:pt x="1086" y="0"/>
                    <a:pt x="1086" y="0"/>
                    <a:pt x="1086" y="0"/>
                  </a:cubicBezTo>
                  <a:lnTo>
                    <a:pt x="405" y="0"/>
                  </a:lnTo>
                  <a:close/>
                  <a:moveTo>
                    <a:pt x="405" y="467"/>
                  </a:moveTo>
                  <a:cubicBezTo>
                    <a:pt x="405" y="518"/>
                    <a:pt x="405" y="518"/>
                    <a:pt x="405" y="518"/>
                  </a:cubicBezTo>
                  <a:cubicBezTo>
                    <a:pt x="240" y="489"/>
                    <a:pt x="194" y="317"/>
                    <a:pt x="194" y="317"/>
                  </a:cubicBezTo>
                  <a:cubicBezTo>
                    <a:pt x="194" y="317"/>
                    <a:pt x="273" y="228"/>
                    <a:pt x="405" y="214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336" y="262"/>
                    <a:pt x="281" y="327"/>
                    <a:pt x="281" y="327"/>
                  </a:cubicBezTo>
                  <a:cubicBezTo>
                    <a:pt x="281" y="327"/>
                    <a:pt x="312" y="436"/>
                    <a:pt x="405" y="467"/>
                  </a:cubicBezTo>
                  <a:moveTo>
                    <a:pt x="111" y="309"/>
                  </a:moveTo>
                  <a:cubicBezTo>
                    <a:pt x="111" y="309"/>
                    <a:pt x="209" y="164"/>
                    <a:pt x="405" y="149"/>
                  </a:cubicBezTo>
                  <a:cubicBezTo>
                    <a:pt x="405" y="97"/>
                    <a:pt x="405" y="97"/>
                    <a:pt x="405" y="97"/>
                  </a:cubicBezTo>
                  <a:cubicBezTo>
                    <a:pt x="188" y="114"/>
                    <a:pt x="0" y="298"/>
                    <a:pt x="0" y="298"/>
                  </a:cubicBezTo>
                  <a:cubicBezTo>
                    <a:pt x="0" y="298"/>
                    <a:pt x="106" y="606"/>
                    <a:pt x="405" y="634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186" y="551"/>
                    <a:pt x="111" y="309"/>
                    <a:pt x="111" y="3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22"/>
          <p:cNvSpPr txBox="1"/>
          <p:nvPr/>
        </p:nvSpPr>
        <p:spPr>
          <a:xfrm>
            <a:off x="10846949" y="6479175"/>
            <a:ext cx="356697" cy="179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43" cap="none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lang="en-US" sz="1167" cap="none">
                <a:solidFill>
                  <a:srgbClr val="EC49A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Highlight">
  <p:cSld name="RIGHT Highligh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6887308" y="2568755"/>
            <a:ext cx="4634802" cy="17061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11"/>
              <a:buFont typeface="Trebuchet MS"/>
              <a:buNone/>
              <a:defRPr sz="3111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22"/>
              <a:buFont typeface="Trebuchet MS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None/>
              <a:defRPr/>
            </a:lvl4pPr>
            <a:lvl5pPr indent="-228600" lvl="4" marL="2286000" algn="l">
              <a:spcBef>
                <a:spcPts val="444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Заголовок и объект">
  <p:cSld name="1_Заголовок и объект">
    <p:bg>
      <p:bgPr>
        <a:gradFill>
          <a:gsLst>
            <a:gs pos="0">
              <a:srgbClr val="3B3B3B"/>
            </a:gs>
            <a:gs pos="28000">
              <a:schemeClr val="dk2"/>
            </a:gs>
            <a:gs pos="100000">
              <a:schemeClr val="dk2"/>
            </a:gs>
          </a:gsLst>
          <a:lin ang="5400000" scaled="0"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b="0" l="2311" r="45524" t="47780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4000">
                <a:srgbClr val="000000">
                  <a:alpha val="0"/>
                </a:srgbClr>
              </a:gs>
              <a:gs pos="100000">
                <a:schemeClr val="dk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" name="Google Shape;34;p4"/>
          <p:cNvSpPr txBox="1"/>
          <p:nvPr>
            <p:ph type="title"/>
          </p:nvPr>
        </p:nvSpPr>
        <p:spPr>
          <a:xfrm>
            <a:off x="907152" y="2656927"/>
            <a:ext cx="10373424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Images">
  <p:cSld name="Title Slide - Image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" name="Google Shape;37;p5"/>
          <p:cNvGrpSpPr/>
          <p:nvPr/>
        </p:nvGrpSpPr>
        <p:grpSpPr>
          <a:xfrm>
            <a:off x="752769" y="459917"/>
            <a:ext cx="3505118" cy="647444"/>
            <a:chOff x="1346200" y="-720726"/>
            <a:chExt cx="2990850" cy="552450"/>
          </a:xfrm>
        </p:grpSpPr>
        <p:sp>
          <p:nvSpPr>
            <p:cNvPr id="38" name="Google Shape;38;p5"/>
            <p:cNvSpPr/>
            <p:nvPr/>
          </p:nvSpPr>
          <p:spPr>
            <a:xfrm>
              <a:off x="4270375" y="-306388"/>
              <a:ext cx="66675" cy="65088"/>
            </a:xfrm>
            <a:custGeom>
              <a:rect b="b" l="l" r="r" t="t"/>
              <a:pathLst>
                <a:path extrusionOk="0" h="83" w="87">
                  <a:moveTo>
                    <a:pt x="36" y="37"/>
                  </a:moveTo>
                  <a:cubicBezTo>
                    <a:pt x="36" y="26"/>
                    <a:pt x="36" y="26"/>
                    <a:pt x="36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7" y="26"/>
                    <a:pt x="52" y="27"/>
                    <a:pt x="52" y="31"/>
                  </a:cubicBezTo>
                  <a:cubicBezTo>
                    <a:pt x="52" y="36"/>
                    <a:pt x="50" y="37"/>
                    <a:pt x="45" y="37"/>
                  </a:cubicBezTo>
                  <a:cubicBezTo>
                    <a:pt x="36" y="37"/>
                    <a:pt x="36" y="37"/>
                    <a:pt x="36" y="37"/>
                  </a:cubicBezTo>
                  <a:moveTo>
                    <a:pt x="36" y="45"/>
                  </a:moveTo>
                  <a:cubicBezTo>
                    <a:pt x="41" y="45"/>
                    <a:pt x="41" y="45"/>
                    <a:pt x="41" y="45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8" y="43"/>
                    <a:pt x="63" y="41"/>
                    <a:pt x="63" y="32"/>
                  </a:cubicBezTo>
                  <a:cubicBezTo>
                    <a:pt x="63" y="22"/>
                    <a:pt x="56" y="19"/>
                    <a:pt x="44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45"/>
                    <a:pt x="36" y="45"/>
                    <a:pt x="36" y="45"/>
                  </a:cubicBezTo>
                  <a:moveTo>
                    <a:pt x="87" y="41"/>
                  </a:moveTo>
                  <a:cubicBezTo>
                    <a:pt x="87" y="15"/>
                    <a:pt x="66" y="0"/>
                    <a:pt x="44" y="0"/>
                  </a:cubicBezTo>
                  <a:cubicBezTo>
                    <a:pt x="21" y="0"/>
                    <a:pt x="0" y="15"/>
                    <a:pt x="0" y="41"/>
                  </a:cubicBezTo>
                  <a:cubicBezTo>
                    <a:pt x="0" y="67"/>
                    <a:pt x="21" y="83"/>
                    <a:pt x="44" y="83"/>
                  </a:cubicBezTo>
                  <a:cubicBezTo>
                    <a:pt x="66" y="83"/>
                    <a:pt x="87" y="67"/>
                    <a:pt x="87" y="41"/>
                  </a:cubicBezTo>
                  <a:moveTo>
                    <a:pt x="74" y="41"/>
                  </a:moveTo>
                  <a:cubicBezTo>
                    <a:pt x="74" y="60"/>
                    <a:pt x="60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26" y="73"/>
                    <a:pt x="13" y="60"/>
                    <a:pt x="13" y="41"/>
                  </a:cubicBezTo>
                  <a:cubicBezTo>
                    <a:pt x="13" y="22"/>
                    <a:pt x="26" y="9"/>
                    <a:pt x="44" y="9"/>
                  </a:cubicBezTo>
                  <a:cubicBezTo>
                    <a:pt x="60" y="9"/>
                    <a:pt x="74" y="22"/>
                    <a:pt x="74" y="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2316163" y="-617538"/>
              <a:ext cx="1933575" cy="365125"/>
            </a:xfrm>
            <a:custGeom>
              <a:rect b="b" l="l" r="r" t="t"/>
              <a:pathLst>
                <a:path extrusionOk="0" h="472" w="2520">
                  <a:moveTo>
                    <a:pt x="1048" y="0"/>
                  </a:moveTo>
                  <a:cubicBezTo>
                    <a:pt x="1048" y="472"/>
                    <a:pt x="1048" y="472"/>
                    <a:pt x="1048" y="472"/>
                  </a:cubicBezTo>
                  <a:cubicBezTo>
                    <a:pt x="1181" y="472"/>
                    <a:pt x="1181" y="472"/>
                    <a:pt x="1181" y="472"/>
                  </a:cubicBezTo>
                  <a:cubicBezTo>
                    <a:pt x="1181" y="0"/>
                    <a:pt x="1181" y="0"/>
                    <a:pt x="1181" y="0"/>
                  </a:cubicBezTo>
                  <a:lnTo>
                    <a:pt x="1048" y="0"/>
                  </a:lnTo>
                  <a:close/>
                  <a:moveTo>
                    <a:pt x="0" y="0"/>
                  </a:moveTo>
                  <a:cubicBezTo>
                    <a:pt x="0" y="472"/>
                    <a:pt x="0" y="472"/>
                    <a:pt x="0" y="472"/>
                  </a:cubicBezTo>
                  <a:cubicBezTo>
                    <a:pt x="134" y="472"/>
                    <a:pt x="134" y="472"/>
                    <a:pt x="134" y="472"/>
                  </a:cubicBezTo>
                  <a:cubicBezTo>
                    <a:pt x="134" y="105"/>
                    <a:pt x="134" y="105"/>
                    <a:pt x="134" y="105"/>
                  </a:cubicBezTo>
                  <a:cubicBezTo>
                    <a:pt x="239" y="106"/>
                    <a:pt x="239" y="106"/>
                    <a:pt x="239" y="106"/>
                  </a:cubicBezTo>
                  <a:cubicBezTo>
                    <a:pt x="273" y="106"/>
                    <a:pt x="297" y="114"/>
                    <a:pt x="314" y="132"/>
                  </a:cubicBezTo>
                  <a:cubicBezTo>
                    <a:pt x="335" y="154"/>
                    <a:pt x="344" y="191"/>
                    <a:pt x="344" y="257"/>
                  </a:cubicBezTo>
                  <a:cubicBezTo>
                    <a:pt x="344" y="472"/>
                    <a:pt x="344" y="472"/>
                    <a:pt x="344" y="472"/>
                  </a:cubicBezTo>
                  <a:cubicBezTo>
                    <a:pt x="474" y="472"/>
                    <a:pt x="474" y="472"/>
                    <a:pt x="474" y="472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4" y="25"/>
                    <a:pt x="355" y="0"/>
                    <a:pt x="239" y="0"/>
                  </a:cubicBezTo>
                  <a:lnTo>
                    <a:pt x="0" y="0"/>
                  </a:lnTo>
                  <a:close/>
                  <a:moveTo>
                    <a:pt x="1262" y="0"/>
                  </a:moveTo>
                  <a:cubicBezTo>
                    <a:pt x="1262" y="472"/>
                    <a:pt x="1262" y="472"/>
                    <a:pt x="1262" y="472"/>
                  </a:cubicBezTo>
                  <a:cubicBezTo>
                    <a:pt x="1479" y="472"/>
                    <a:pt x="1479" y="472"/>
                    <a:pt x="1479" y="472"/>
                  </a:cubicBezTo>
                  <a:cubicBezTo>
                    <a:pt x="1594" y="472"/>
                    <a:pt x="1631" y="453"/>
                    <a:pt x="1672" y="410"/>
                  </a:cubicBezTo>
                  <a:cubicBezTo>
                    <a:pt x="1701" y="380"/>
                    <a:pt x="1719" y="314"/>
                    <a:pt x="1719" y="242"/>
                  </a:cubicBezTo>
                  <a:cubicBezTo>
                    <a:pt x="1719" y="175"/>
                    <a:pt x="1704" y="116"/>
                    <a:pt x="1676" y="79"/>
                  </a:cubicBezTo>
                  <a:cubicBezTo>
                    <a:pt x="1627" y="13"/>
                    <a:pt x="1556" y="0"/>
                    <a:pt x="1449" y="0"/>
                  </a:cubicBezTo>
                  <a:lnTo>
                    <a:pt x="1262" y="0"/>
                  </a:lnTo>
                  <a:close/>
                  <a:moveTo>
                    <a:pt x="1395" y="103"/>
                  </a:moveTo>
                  <a:cubicBezTo>
                    <a:pt x="1452" y="103"/>
                    <a:pt x="1452" y="103"/>
                    <a:pt x="1452" y="103"/>
                  </a:cubicBezTo>
                  <a:cubicBezTo>
                    <a:pt x="1535" y="103"/>
                    <a:pt x="1589" y="140"/>
                    <a:pt x="1589" y="237"/>
                  </a:cubicBezTo>
                  <a:cubicBezTo>
                    <a:pt x="1589" y="334"/>
                    <a:pt x="1535" y="372"/>
                    <a:pt x="1452" y="372"/>
                  </a:cubicBezTo>
                  <a:cubicBezTo>
                    <a:pt x="1395" y="372"/>
                    <a:pt x="1395" y="372"/>
                    <a:pt x="1395" y="372"/>
                  </a:cubicBezTo>
                  <a:lnTo>
                    <a:pt x="1395" y="103"/>
                  </a:lnTo>
                  <a:close/>
                  <a:moveTo>
                    <a:pt x="856" y="0"/>
                  </a:moveTo>
                  <a:cubicBezTo>
                    <a:pt x="745" y="374"/>
                    <a:pt x="745" y="374"/>
                    <a:pt x="745" y="374"/>
                  </a:cubicBezTo>
                  <a:cubicBezTo>
                    <a:pt x="638" y="0"/>
                    <a:pt x="638" y="0"/>
                    <a:pt x="638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646" y="472"/>
                    <a:pt x="646" y="472"/>
                    <a:pt x="646" y="472"/>
                  </a:cubicBezTo>
                  <a:cubicBezTo>
                    <a:pt x="838" y="472"/>
                    <a:pt x="838" y="472"/>
                    <a:pt x="838" y="472"/>
                  </a:cubicBezTo>
                  <a:cubicBezTo>
                    <a:pt x="992" y="0"/>
                    <a:pt x="992" y="0"/>
                    <a:pt x="992" y="0"/>
                  </a:cubicBezTo>
                  <a:lnTo>
                    <a:pt x="856" y="0"/>
                  </a:lnTo>
                  <a:close/>
                  <a:moveTo>
                    <a:pt x="1781" y="472"/>
                  </a:moveTo>
                  <a:cubicBezTo>
                    <a:pt x="1915" y="472"/>
                    <a:pt x="1915" y="472"/>
                    <a:pt x="1915" y="472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781" y="0"/>
                    <a:pt x="1781" y="0"/>
                    <a:pt x="1781" y="0"/>
                  </a:cubicBezTo>
                  <a:lnTo>
                    <a:pt x="1781" y="472"/>
                  </a:lnTo>
                  <a:close/>
                  <a:moveTo>
                    <a:pt x="2155" y="1"/>
                  </a:moveTo>
                  <a:cubicBezTo>
                    <a:pt x="1969" y="472"/>
                    <a:pt x="1969" y="472"/>
                    <a:pt x="1969" y="472"/>
                  </a:cubicBezTo>
                  <a:cubicBezTo>
                    <a:pt x="2100" y="472"/>
                    <a:pt x="2100" y="472"/>
                    <a:pt x="2100" y="472"/>
                  </a:cubicBezTo>
                  <a:cubicBezTo>
                    <a:pt x="2130" y="389"/>
                    <a:pt x="2130" y="389"/>
                    <a:pt x="2130" y="389"/>
                  </a:cubicBezTo>
                  <a:cubicBezTo>
                    <a:pt x="2350" y="389"/>
                    <a:pt x="2350" y="389"/>
                    <a:pt x="2350" y="389"/>
                  </a:cubicBezTo>
                  <a:cubicBezTo>
                    <a:pt x="2378" y="472"/>
                    <a:pt x="2378" y="472"/>
                    <a:pt x="2378" y="472"/>
                  </a:cubicBezTo>
                  <a:cubicBezTo>
                    <a:pt x="2520" y="472"/>
                    <a:pt x="2520" y="472"/>
                    <a:pt x="2520" y="472"/>
                  </a:cubicBezTo>
                  <a:cubicBezTo>
                    <a:pt x="2333" y="1"/>
                    <a:pt x="2333" y="1"/>
                    <a:pt x="2333" y="1"/>
                  </a:cubicBezTo>
                  <a:lnTo>
                    <a:pt x="2155" y="1"/>
                  </a:lnTo>
                  <a:close/>
                  <a:moveTo>
                    <a:pt x="2241" y="87"/>
                  </a:moveTo>
                  <a:cubicBezTo>
                    <a:pt x="2322" y="307"/>
                    <a:pt x="2322" y="307"/>
                    <a:pt x="2322" y="307"/>
                  </a:cubicBezTo>
                  <a:cubicBezTo>
                    <a:pt x="2158" y="307"/>
                    <a:pt x="2158" y="307"/>
                    <a:pt x="2158" y="307"/>
                  </a:cubicBezTo>
                  <a:lnTo>
                    <a:pt x="2241" y="8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1346200" y="-720726"/>
              <a:ext cx="831850" cy="552450"/>
            </a:xfrm>
            <a:custGeom>
              <a:rect b="b" l="l" r="r" t="t"/>
              <a:pathLst>
                <a:path extrusionOk="0" h="718" w="1086">
                  <a:moveTo>
                    <a:pt x="405" y="214"/>
                  </a:moveTo>
                  <a:cubicBezTo>
                    <a:pt x="405" y="149"/>
                    <a:pt x="405" y="149"/>
                    <a:pt x="405" y="149"/>
                  </a:cubicBezTo>
                  <a:cubicBezTo>
                    <a:pt x="412" y="149"/>
                    <a:pt x="418" y="148"/>
                    <a:pt x="424" y="148"/>
                  </a:cubicBezTo>
                  <a:cubicBezTo>
                    <a:pt x="602" y="143"/>
                    <a:pt x="719" y="301"/>
                    <a:pt x="719" y="301"/>
                  </a:cubicBezTo>
                  <a:cubicBezTo>
                    <a:pt x="719" y="301"/>
                    <a:pt x="593" y="476"/>
                    <a:pt x="458" y="476"/>
                  </a:cubicBezTo>
                  <a:cubicBezTo>
                    <a:pt x="438" y="476"/>
                    <a:pt x="421" y="472"/>
                    <a:pt x="405" y="467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74" y="279"/>
                    <a:pt x="488" y="309"/>
                    <a:pt x="530" y="378"/>
                  </a:cubicBezTo>
                  <a:cubicBezTo>
                    <a:pt x="622" y="300"/>
                    <a:pt x="622" y="300"/>
                    <a:pt x="622" y="300"/>
                  </a:cubicBezTo>
                  <a:cubicBezTo>
                    <a:pt x="622" y="300"/>
                    <a:pt x="555" y="212"/>
                    <a:pt x="441" y="212"/>
                  </a:cubicBezTo>
                  <a:cubicBezTo>
                    <a:pt x="429" y="212"/>
                    <a:pt x="417" y="213"/>
                    <a:pt x="405" y="214"/>
                  </a:cubicBezTo>
                  <a:moveTo>
                    <a:pt x="405" y="0"/>
                  </a:moveTo>
                  <a:cubicBezTo>
                    <a:pt x="405" y="97"/>
                    <a:pt x="405" y="97"/>
                    <a:pt x="405" y="97"/>
                  </a:cubicBezTo>
                  <a:cubicBezTo>
                    <a:pt x="412" y="96"/>
                    <a:pt x="418" y="96"/>
                    <a:pt x="424" y="95"/>
                  </a:cubicBezTo>
                  <a:cubicBezTo>
                    <a:pt x="671" y="87"/>
                    <a:pt x="832" y="298"/>
                    <a:pt x="832" y="298"/>
                  </a:cubicBezTo>
                  <a:cubicBezTo>
                    <a:pt x="832" y="298"/>
                    <a:pt x="647" y="523"/>
                    <a:pt x="455" y="523"/>
                  </a:cubicBezTo>
                  <a:cubicBezTo>
                    <a:pt x="437" y="523"/>
                    <a:pt x="421" y="521"/>
                    <a:pt x="405" y="518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419" y="580"/>
                    <a:pt x="432" y="581"/>
                    <a:pt x="447" y="581"/>
                  </a:cubicBezTo>
                  <a:cubicBezTo>
                    <a:pt x="626" y="581"/>
                    <a:pt x="755" y="489"/>
                    <a:pt x="881" y="381"/>
                  </a:cubicBezTo>
                  <a:cubicBezTo>
                    <a:pt x="902" y="398"/>
                    <a:pt x="987" y="438"/>
                    <a:pt x="1004" y="456"/>
                  </a:cubicBezTo>
                  <a:cubicBezTo>
                    <a:pt x="885" y="556"/>
                    <a:pt x="607" y="636"/>
                    <a:pt x="449" y="636"/>
                  </a:cubicBezTo>
                  <a:cubicBezTo>
                    <a:pt x="434" y="636"/>
                    <a:pt x="420" y="636"/>
                    <a:pt x="405" y="634"/>
                  </a:cubicBezTo>
                  <a:cubicBezTo>
                    <a:pt x="405" y="718"/>
                    <a:pt x="405" y="718"/>
                    <a:pt x="405" y="718"/>
                  </a:cubicBezTo>
                  <a:cubicBezTo>
                    <a:pt x="1086" y="718"/>
                    <a:pt x="1086" y="718"/>
                    <a:pt x="1086" y="718"/>
                  </a:cubicBezTo>
                  <a:cubicBezTo>
                    <a:pt x="1086" y="0"/>
                    <a:pt x="1086" y="0"/>
                    <a:pt x="1086" y="0"/>
                  </a:cubicBezTo>
                  <a:lnTo>
                    <a:pt x="405" y="0"/>
                  </a:lnTo>
                  <a:close/>
                  <a:moveTo>
                    <a:pt x="405" y="467"/>
                  </a:moveTo>
                  <a:cubicBezTo>
                    <a:pt x="405" y="518"/>
                    <a:pt x="405" y="518"/>
                    <a:pt x="405" y="518"/>
                  </a:cubicBezTo>
                  <a:cubicBezTo>
                    <a:pt x="240" y="489"/>
                    <a:pt x="194" y="317"/>
                    <a:pt x="194" y="317"/>
                  </a:cubicBezTo>
                  <a:cubicBezTo>
                    <a:pt x="194" y="317"/>
                    <a:pt x="273" y="228"/>
                    <a:pt x="405" y="214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336" y="262"/>
                    <a:pt x="281" y="327"/>
                    <a:pt x="281" y="327"/>
                  </a:cubicBezTo>
                  <a:cubicBezTo>
                    <a:pt x="281" y="327"/>
                    <a:pt x="312" y="436"/>
                    <a:pt x="405" y="467"/>
                  </a:cubicBezTo>
                  <a:moveTo>
                    <a:pt x="111" y="309"/>
                  </a:moveTo>
                  <a:cubicBezTo>
                    <a:pt x="111" y="309"/>
                    <a:pt x="209" y="164"/>
                    <a:pt x="405" y="149"/>
                  </a:cubicBezTo>
                  <a:cubicBezTo>
                    <a:pt x="405" y="97"/>
                    <a:pt x="405" y="97"/>
                    <a:pt x="405" y="97"/>
                  </a:cubicBezTo>
                  <a:cubicBezTo>
                    <a:pt x="188" y="114"/>
                    <a:pt x="0" y="298"/>
                    <a:pt x="0" y="298"/>
                  </a:cubicBezTo>
                  <a:cubicBezTo>
                    <a:pt x="0" y="298"/>
                    <a:pt x="106" y="606"/>
                    <a:pt x="405" y="634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186" y="551"/>
                    <a:pt x="111" y="309"/>
                    <a:pt x="111" y="3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028468" y="2581003"/>
            <a:ext cx="6453770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2111"/>
              <a:buFont typeface="Trebuchet MS"/>
              <a:buNone/>
              <a:defRPr b="0" sz="211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type="title"/>
          </p:nvPr>
        </p:nvSpPr>
        <p:spPr>
          <a:xfrm>
            <a:off x="1028469" y="2004389"/>
            <a:ext cx="8134953" cy="615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853"/>
              </a:spcBef>
              <a:spcAft>
                <a:spcPts val="0"/>
              </a:spcAft>
              <a:buSzPts val="1400"/>
              <a:buNone/>
              <a:defRPr b="0" sz="3333" cap="none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Exploding Triangles">
  <p:cSld name="Title Slide - Exploding Triangle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6"/>
          <p:cNvGrpSpPr/>
          <p:nvPr/>
        </p:nvGrpSpPr>
        <p:grpSpPr>
          <a:xfrm>
            <a:off x="752769" y="459917"/>
            <a:ext cx="3505118" cy="647444"/>
            <a:chOff x="1346200" y="-720726"/>
            <a:chExt cx="2990850" cy="552450"/>
          </a:xfrm>
        </p:grpSpPr>
        <p:sp>
          <p:nvSpPr>
            <p:cNvPr id="46" name="Google Shape;46;p6"/>
            <p:cNvSpPr/>
            <p:nvPr/>
          </p:nvSpPr>
          <p:spPr>
            <a:xfrm>
              <a:off x="4270375" y="-306388"/>
              <a:ext cx="66675" cy="65088"/>
            </a:xfrm>
            <a:custGeom>
              <a:rect b="b" l="l" r="r" t="t"/>
              <a:pathLst>
                <a:path extrusionOk="0" h="83" w="87">
                  <a:moveTo>
                    <a:pt x="36" y="37"/>
                  </a:moveTo>
                  <a:cubicBezTo>
                    <a:pt x="36" y="26"/>
                    <a:pt x="36" y="26"/>
                    <a:pt x="36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7" y="26"/>
                    <a:pt x="52" y="27"/>
                    <a:pt x="52" y="31"/>
                  </a:cubicBezTo>
                  <a:cubicBezTo>
                    <a:pt x="52" y="36"/>
                    <a:pt x="50" y="37"/>
                    <a:pt x="45" y="37"/>
                  </a:cubicBezTo>
                  <a:cubicBezTo>
                    <a:pt x="36" y="37"/>
                    <a:pt x="36" y="37"/>
                    <a:pt x="36" y="37"/>
                  </a:cubicBezTo>
                  <a:moveTo>
                    <a:pt x="36" y="45"/>
                  </a:moveTo>
                  <a:cubicBezTo>
                    <a:pt x="41" y="45"/>
                    <a:pt x="41" y="45"/>
                    <a:pt x="41" y="45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8" y="43"/>
                    <a:pt x="63" y="41"/>
                    <a:pt x="63" y="32"/>
                  </a:cubicBezTo>
                  <a:cubicBezTo>
                    <a:pt x="63" y="22"/>
                    <a:pt x="56" y="19"/>
                    <a:pt x="44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45"/>
                    <a:pt x="36" y="45"/>
                    <a:pt x="36" y="45"/>
                  </a:cubicBezTo>
                  <a:moveTo>
                    <a:pt x="87" y="41"/>
                  </a:moveTo>
                  <a:cubicBezTo>
                    <a:pt x="87" y="15"/>
                    <a:pt x="66" y="0"/>
                    <a:pt x="44" y="0"/>
                  </a:cubicBezTo>
                  <a:cubicBezTo>
                    <a:pt x="21" y="0"/>
                    <a:pt x="0" y="15"/>
                    <a:pt x="0" y="41"/>
                  </a:cubicBezTo>
                  <a:cubicBezTo>
                    <a:pt x="0" y="67"/>
                    <a:pt x="21" y="83"/>
                    <a:pt x="44" y="83"/>
                  </a:cubicBezTo>
                  <a:cubicBezTo>
                    <a:pt x="66" y="83"/>
                    <a:pt x="87" y="67"/>
                    <a:pt x="87" y="41"/>
                  </a:cubicBezTo>
                  <a:moveTo>
                    <a:pt x="74" y="41"/>
                  </a:moveTo>
                  <a:cubicBezTo>
                    <a:pt x="74" y="60"/>
                    <a:pt x="60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26" y="73"/>
                    <a:pt x="13" y="60"/>
                    <a:pt x="13" y="41"/>
                  </a:cubicBezTo>
                  <a:cubicBezTo>
                    <a:pt x="13" y="22"/>
                    <a:pt x="26" y="9"/>
                    <a:pt x="44" y="9"/>
                  </a:cubicBezTo>
                  <a:cubicBezTo>
                    <a:pt x="60" y="9"/>
                    <a:pt x="74" y="22"/>
                    <a:pt x="74" y="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2316163" y="-617538"/>
              <a:ext cx="1933575" cy="365125"/>
            </a:xfrm>
            <a:custGeom>
              <a:rect b="b" l="l" r="r" t="t"/>
              <a:pathLst>
                <a:path extrusionOk="0" h="472" w="2520">
                  <a:moveTo>
                    <a:pt x="1048" y="0"/>
                  </a:moveTo>
                  <a:cubicBezTo>
                    <a:pt x="1048" y="472"/>
                    <a:pt x="1048" y="472"/>
                    <a:pt x="1048" y="472"/>
                  </a:cubicBezTo>
                  <a:cubicBezTo>
                    <a:pt x="1181" y="472"/>
                    <a:pt x="1181" y="472"/>
                    <a:pt x="1181" y="472"/>
                  </a:cubicBezTo>
                  <a:cubicBezTo>
                    <a:pt x="1181" y="0"/>
                    <a:pt x="1181" y="0"/>
                    <a:pt x="1181" y="0"/>
                  </a:cubicBezTo>
                  <a:lnTo>
                    <a:pt x="1048" y="0"/>
                  </a:lnTo>
                  <a:close/>
                  <a:moveTo>
                    <a:pt x="0" y="0"/>
                  </a:moveTo>
                  <a:cubicBezTo>
                    <a:pt x="0" y="472"/>
                    <a:pt x="0" y="472"/>
                    <a:pt x="0" y="472"/>
                  </a:cubicBezTo>
                  <a:cubicBezTo>
                    <a:pt x="134" y="472"/>
                    <a:pt x="134" y="472"/>
                    <a:pt x="134" y="472"/>
                  </a:cubicBezTo>
                  <a:cubicBezTo>
                    <a:pt x="134" y="105"/>
                    <a:pt x="134" y="105"/>
                    <a:pt x="134" y="105"/>
                  </a:cubicBezTo>
                  <a:cubicBezTo>
                    <a:pt x="239" y="106"/>
                    <a:pt x="239" y="106"/>
                    <a:pt x="239" y="106"/>
                  </a:cubicBezTo>
                  <a:cubicBezTo>
                    <a:pt x="273" y="106"/>
                    <a:pt x="297" y="114"/>
                    <a:pt x="314" y="132"/>
                  </a:cubicBezTo>
                  <a:cubicBezTo>
                    <a:pt x="335" y="154"/>
                    <a:pt x="344" y="191"/>
                    <a:pt x="344" y="257"/>
                  </a:cubicBezTo>
                  <a:cubicBezTo>
                    <a:pt x="344" y="472"/>
                    <a:pt x="344" y="472"/>
                    <a:pt x="344" y="472"/>
                  </a:cubicBezTo>
                  <a:cubicBezTo>
                    <a:pt x="474" y="472"/>
                    <a:pt x="474" y="472"/>
                    <a:pt x="474" y="472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4" y="25"/>
                    <a:pt x="355" y="0"/>
                    <a:pt x="239" y="0"/>
                  </a:cubicBezTo>
                  <a:lnTo>
                    <a:pt x="0" y="0"/>
                  </a:lnTo>
                  <a:close/>
                  <a:moveTo>
                    <a:pt x="1262" y="0"/>
                  </a:moveTo>
                  <a:cubicBezTo>
                    <a:pt x="1262" y="472"/>
                    <a:pt x="1262" y="472"/>
                    <a:pt x="1262" y="472"/>
                  </a:cubicBezTo>
                  <a:cubicBezTo>
                    <a:pt x="1479" y="472"/>
                    <a:pt x="1479" y="472"/>
                    <a:pt x="1479" y="472"/>
                  </a:cubicBezTo>
                  <a:cubicBezTo>
                    <a:pt x="1594" y="472"/>
                    <a:pt x="1631" y="453"/>
                    <a:pt x="1672" y="410"/>
                  </a:cubicBezTo>
                  <a:cubicBezTo>
                    <a:pt x="1701" y="380"/>
                    <a:pt x="1719" y="314"/>
                    <a:pt x="1719" y="242"/>
                  </a:cubicBezTo>
                  <a:cubicBezTo>
                    <a:pt x="1719" y="175"/>
                    <a:pt x="1704" y="116"/>
                    <a:pt x="1676" y="79"/>
                  </a:cubicBezTo>
                  <a:cubicBezTo>
                    <a:pt x="1627" y="13"/>
                    <a:pt x="1556" y="0"/>
                    <a:pt x="1449" y="0"/>
                  </a:cubicBezTo>
                  <a:lnTo>
                    <a:pt x="1262" y="0"/>
                  </a:lnTo>
                  <a:close/>
                  <a:moveTo>
                    <a:pt x="1395" y="103"/>
                  </a:moveTo>
                  <a:cubicBezTo>
                    <a:pt x="1452" y="103"/>
                    <a:pt x="1452" y="103"/>
                    <a:pt x="1452" y="103"/>
                  </a:cubicBezTo>
                  <a:cubicBezTo>
                    <a:pt x="1535" y="103"/>
                    <a:pt x="1589" y="140"/>
                    <a:pt x="1589" y="237"/>
                  </a:cubicBezTo>
                  <a:cubicBezTo>
                    <a:pt x="1589" y="334"/>
                    <a:pt x="1535" y="372"/>
                    <a:pt x="1452" y="372"/>
                  </a:cubicBezTo>
                  <a:cubicBezTo>
                    <a:pt x="1395" y="372"/>
                    <a:pt x="1395" y="372"/>
                    <a:pt x="1395" y="372"/>
                  </a:cubicBezTo>
                  <a:lnTo>
                    <a:pt x="1395" y="103"/>
                  </a:lnTo>
                  <a:close/>
                  <a:moveTo>
                    <a:pt x="856" y="0"/>
                  </a:moveTo>
                  <a:cubicBezTo>
                    <a:pt x="745" y="374"/>
                    <a:pt x="745" y="374"/>
                    <a:pt x="745" y="374"/>
                  </a:cubicBezTo>
                  <a:cubicBezTo>
                    <a:pt x="638" y="0"/>
                    <a:pt x="638" y="0"/>
                    <a:pt x="638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646" y="472"/>
                    <a:pt x="646" y="472"/>
                    <a:pt x="646" y="472"/>
                  </a:cubicBezTo>
                  <a:cubicBezTo>
                    <a:pt x="838" y="472"/>
                    <a:pt x="838" y="472"/>
                    <a:pt x="838" y="472"/>
                  </a:cubicBezTo>
                  <a:cubicBezTo>
                    <a:pt x="992" y="0"/>
                    <a:pt x="992" y="0"/>
                    <a:pt x="992" y="0"/>
                  </a:cubicBezTo>
                  <a:lnTo>
                    <a:pt x="856" y="0"/>
                  </a:lnTo>
                  <a:close/>
                  <a:moveTo>
                    <a:pt x="1781" y="472"/>
                  </a:moveTo>
                  <a:cubicBezTo>
                    <a:pt x="1915" y="472"/>
                    <a:pt x="1915" y="472"/>
                    <a:pt x="1915" y="472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781" y="0"/>
                    <a:pt x="1781" y="0"/>
                    <a:pt x="1781" y="0"/>
                  </a:cubicBezTo>
                  <a:lnTo>
                    <a:pt x="1781" y="472"/>
                  </a:lnTo>
                  <a:close/>
                  <a:moveTo>
                    <a:pt x="2155" y="1"/>
                  </a:moveTo>
                  <a:cubicBezTo>
                    <a:pt x="1969" y="472"/>
                    <a:pt x="1969" y="472"/>
                    <a:pt x="1969" y="472"/>
                  </a:cubicBezTo>
                  <a:cubicBezTo>
                    <a:pt x="2100" y="472"/>
                    <a:pt x="2100" y="472"/>
                    <a:pt x="2100" y="472"/>
                  </a:cubicBezTo>
                  <a:cubicBezTo>
                    <a:pt x="2130" y="389"/>
                    <a:pt x="2130" y="389"/>
                    <a:pt x="2130" y="389"/>
                  </a:cubicBezTo>
                  <a:cubicBezTo>
                    <a:pt x="2350" y="389"/>
                    <a:pt x="2350" y="389"/>
                    <a:pt x="2350" y="389"/>
                  </a:cubicBezTo>
                  <a:cubicBezTo>
                    <a:pt x="2378" y="472"/>
                    <a:pt x="2378" y="472"/>
                    <a:pt x="2378" y="472"/>
                  </a:cubicBezTo>
                  <a:cubicBezTo>
                    <a:pt x="2520" y="472"/>
                    <a:pt x="2520" y="472"/>
                    <a:pt x="2520" y="472"/>
                  </a:cubicBezTo>
                  <a:cubicBezTo>
                    <a:pt x="2333" y="1"/>
                    <a:pt x="2333" y="1"/>
                    <a:pt x="2333" y="1"/>
                  </a:cubicBezTo>
                  <a:lnTo>
                    <a:pt x="2155" y="1"/>
                  </a:lnTo>
                  <a:close/>
                  <a:moveTo>
                    <a:pt x="2241" y="87"/>
                  </a:moveTo>
                  <a:cubicBezTo>
                    <a:pt x="2322" y="307"/>
                    <a:pt x="2322" y="307"/>
                    <a:pt x="2322" y="307"/>
                  </a:cubicBezTo>
                  <a:cubicBezTo>
                    <a:pt x="2158" y="307"/>
                    <a:pt x="2158" y="307"/>
                    <a:pt x="2158" y="307"/>
                  </a:cubicBezTo>
                  <a:lnTo>
                    <a:pt x="2241" y="8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346200" y="-720726"/>
              <a:ext cx="831850" cy="552450"/>
            </a:xfrm>
            <a:custGeom>
              <a:rect b="b" l="l" r="r" t="t"/>
              <a:pathLst>
                <a:path extrusionOk="0" h="718" w="1086">
                  <a:moveTo>
                    <a:pt x="405" y="214"/>
                  </a:moveTo>
                  <a:cubicBezTo>
                    <a:pt x="405" y="149"/>
                    <a:pt x="405" y="149"/>
                    <a:pt x="405" y="149"/>
                  </a:cubicBezTo>
                  <a:cubicBezTo>
                    <a:pt x="412" y="149"/>
                    <a:pt x="418" y="148"/>
                    <a:pt x="424" y="148"/>
                  </a:cubicBezTo>
                  <a:cubicBezTo>
                    <a:pt x="602" y="143"/>
                    <a:pt x="719" y="301"/>
                    <a:pt x="719" y="301"/>
                  </a:cubicBezTo>
                  <a:cubicBezTo>
                    <a:pt x="719" y="301"/>
                    <a:pt x="593" y="476"/>
                    <a:pt x="458" y="476"/>
                  </a:cubicBezTo>
                  <a:cubicBezTo>
                    <a:pt x="438" y="476"/>
                    <a:pt x="421" y="472"/>
                    <a:pt x="405" y="467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74" y="279"/>
                    <a:pt x="488" y="309"/>
                    <a:pt x="530" y="378"/>
                  </a:cubicBezTo>
                  <a:cubicBezTo>
                    <a:pt x="622" y="300"/>
                    <a:pt x="622" y="300"/>
                    <a:pt x="622" y="300"/>
                  </a:cubicBezTo>
                  <a:cubicBezTo>
                    <a:pt x="622" y="300"/>
                    <a:pt x="555" y="212"/>
                    <a:pt x="441" y="212"/>
                  </a:cubicBezTo>
                  <a:cubicBezTo>
                    <a:pt x="429" y="212"/>
                    <a:pt x="417" y="213"/>
                    <a:pt x="405" y="214"/>
                  </a:cubicBezTo>
                  <a:moveTo>
                    <a:pt x="405" y="0"/>
                  </a:moveTo>
                  <a:cubicBezTo>
                    <a:pt x="405" y="97"/>
                    <a:pt x="405" y="97"/>
                    <a:pt x="405" y="97"/>
                  </a:cubicBezTo>
                  <a:cubicBezTo>
                    <a:pt x="412" y="96"/>
                    <a:pt x="418" y="96"/>
                    <a:pt x="424" y="95"/>
                  </a:cubicBezTo>
                  <a:cubicBezTo>
                    <a:pt x="671" y="87"/>
                    <a:pt x="832" y="298"/>
                    <a:pt x="832" y="298"/>
                  </a:cubicBezTo>
                  <a:cubicBezTo>
                    <a:pt x="832" y="298"/>
                    <a:pt x="647" y="523"/>
                    <a:pt x="455" y="523"/>
                  </a:cubicBezTo>
                  <a:cubicBezTo>
                    <a:pt x="437" y="523"/>
                    <a:pt x="421" y="521"/>
                    <a:pt x="405" y="518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419" y="580"/>
                    <a:pt x="432" y="581"/>
                    <a:pt x="447" y="581"/>
                  </a:cubicBezTo>
                  <a:cubicBezTo>
                    <a:pt x="626" y="581"/>
                    <a:pt x="755" y="489"/>
                    <a:pt x="881" y="381"/>
                  </a:cubicBezTo>
                  <a:cubicBezTo>
                    <a:pt x="902" y="398"/>
                    <a:pt x="987" y="438"/>
                    <a:pt x="1004" y="456"/>
                  </a:cubicBezTo>
                  <a:cubicBezTo>
                    <a:pt x="885" y="556"/>
                    <a:pt x="607" y="636"/>
                    <a:pt x="449" y="636"/>
                  </a:cubicBezTo>
                  <a:cubicBezTo>
                    <a:pt x="434" y="636"/>
                    <a:pt x="420" y="636"/>
                    <a:pt x="405" y="634"/>
                  </a:cubicBezTo>
                  <a:cubicBezTo>
                    <a:pt x="405" y="718"/>
                    <a:pt x="405" y="718"/>
                    <a:pt x="405" y="718"/>
                  </a:cubicBezTo>
                  <a:cubicBezTo>
                    <a:pt x="1086" y="718"/>
                    <a:pt x="1086" y="718"/>
                    <a:pt x="1086" y="718"/>
                  </a:cubicBezTo>
                  <a:cubicBezTo>
                    <a:pt x="1086" y="0"/>
                    <a:pt x="1086" y="0"/>
                    <a:pt x="1086" y="0"/>
                  </a:cubicBezTo>
                  <a:lnTo>
                    <a:pt x="405" y="0"/>
                  </a:lnTo>
                  <a:close/>
                  <a:moveTo>
                    <a:pt x="405" y="467"/>
                  </a:moveTo>
                  <a:cubicBezTo>
                    <a:pt x="405" y="518"/>
                    <a:pt x="405" y="518"/>
                    <a:pt x="405" y="518"/>
                  </a:cubicBezTo>
                  <a:cubicBezTo>
                    <a:pt x="240" y="489"/>
                    <a:pt x="194" y="317"/>
                    <a:pt x="194" y="317"/>
                  </a:cubicBezTo>
                  <a:cubicBezTo>
                    <a:pt x="194" y="317"/>
                    <a:pt x="273" y="228"/>
                    <a:pt x="405" y="214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336" y="262"/>
                    <a:pt x="281" y="327"/>
                    <a:pt x="281" y="327"/>
                  </a:cubicBezTo>
                  <a:cubicBezTo>
                    <a:pt x="281" y="327"/>
                    <a:pt x="312" y="436"/>
                    <a:pt x="405" y="467"/>
                  </a:cubicBezTo>
                  <a:moveTo>
                    <a:pt x="111" y="309"/>
                  </a:moveTo>
                  <a:cubicBezTo>
                    <a:pt x="111" y="309"/>
                    <a:pt x="209" y="164"/>
                    <a:pt x="405" y="149"/>
                  </a:cubicBezTo>
                  <a:cubicBezTo>
                    <a:pt x="405" y="97"/>
                    <a:pt x="405" y="97"/>
                    <a:pt x="405" y="97"/>
                  </a:cubicBezTo>
                  <a:cubicBezTo>
                    <a:pt x="188" y="114"/>
                    <a:pt x="0" y="298"/>
                    <a:pt x="0" y="298"/>
                  </a:cubicBezTo>
                  <a:cubicBezTo>
                    <a:pt x="0" y="298"/>
                    <a:pt x="106" y="606"/>
                    <a:pt x="405" y="634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186" y="551"/>
                    <a:pt x="111" y="309"/>
                    <a:pt x="111" y="3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" name="Google Shape;49;p6"/>
          <p:cNvSpPr txBox="1"/>
          <p:nvPr>
            <p:ph idx="1" type="subTitle"/>
          </p:nvPr>
        </p:nvSpPr>
        <p:spPr>
          <a:xfrm>
            <a:off x="1028467" y="2581003"/>
            <a:ext cx="6451600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SzPts val="2111"/>
              <a:buFont typeface="Trebuchet MS"/>
              <a:buNone/>
              <a:defRPr b="0" sz="211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type="title"/>
          </p:nvPr>
        </p:nvSpPr>
        <p:spPr>
          <a:xfrm>
            <a:off x="1028469" y="2004389"/>
            <a:ext cx="8134953" cy="615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853"/>
              </a:spcBef>
              <a:spcAft>
                <a:spcPts val="0"/>
              </a:spcAft>
              <a:buSzPts val="1400"/>
              <a:buNone/>
              <a:defRPr b="0" sz="3333" cap="none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, and Content">
  <p:cSld name="Title, Subtitle, and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>
            <p:ph type="title"/>
          </p:nvPr>
        </p:nvSpPr>
        <p:spPr>
          <a:xfrm>
            <a:off x="553720" y="424747"/>
            <a:ext cx="11084560" cy="612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574167" y="2075714"/>
            <a:ext cx="11054080" cy="4342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7954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67"/>
              <a:buFont typeface="Trebuchet MS"/>
              <a:buChar char="•"/>
              <a:defRPr>
                <a:solidFill>
                  <a:schemeClr val="dk1"/>
                </a:solidFill>
              </a:defRPr>
            </a:lvl1pPr>
            <a:lvl2pPr indent="-369697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2"/>
              <a:buFont typeface="Trebuchet MS"/>
              <a:buChar char="•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•"/>
              <a:defRPr sz="2000">
                <a:solidFill>
                  <a:schemeClr val="dk1"/>
                </a:solidFill>
              </a:defRPr>
            </a:lvl3pPr>
            <a:lvl4pPr indent="-355600" lvl="3" marL="18288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>
                <a:solidFill>
                  <a:schemeClr val="lt1"/>
                </a:solidFill>
              </a:defRPr>
            </a:lvl4pPr>
            <a:lvl5pPr indent="-369697" lvl="4" marL="2286000" algn="l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2222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2" type="body"/>
          </p:nvPr>
        </p:nvSpPr>
        <p:spPr>
          <a:xfrm>
            <a:off x="553720" y="1227667"/>
            <a:ext cx="11084560" cy="583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spcBef>
                <a:spcPts val="622"/>
              </a:spcBef>
              <a:spcAft>
                <a:spcPts val="0"/>
              </a:spcAft>
              <a:buClr>
                <a:schemeClr val="lt2"/>
              </a:buClr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itle w/ Subtitle - NO LOGO">
  <p:cSld name="Centered Title w/ Subtitle - NO LOGO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0" y="0"/>
            <a:ext cx="12192001" cy="6858000"/>
            <a:chOff x="0" y="0"/>
            <a:chExt cx="10972800" cy="6172200"/>
          </a:xfrm>
        </p:grpSpPr>
        <p:pic>
          <p:nvPicPr>
            <p:cNvPr id="57" name="Google Shape;57;p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0972800" cy="6172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" name="Google Shape;58;p8"/>
            <p:cNvSpPr/>
            <p:nvPr/>
          </p:nvSpPr>
          <p:spPr>
            <a:xfrm>
              <a:off x="0" y="0"/>
              <a:ext cx="10972800" cy="6172200"/>
            </a:xfrm>
            <a:prstGeom prst="rect">
              <a:avLst/>
            </a:prstGeom>
            <a:solidFill>
              <a:schemeClr val="dk2">
                <a:alpha val="2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553720" y="424747"/>
            <a:ext cx="11084560" cy="612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" type="body"/>
          </p:nvPr>
        </p:nvSpPr>
        <p:spPr>
          <a:xfrm>
            <a:off x="553720" y="1227667"/>
            <a:ext cx="11084560" cy="583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spcBef>
                <a:spcPts val="622"/>
              </a:spcBef>
              <a:spcAft>
                <a:spcPts val="0"/>
              </a:spcAft>
              <a:buClr>
                <a:schemeClr val="lt2"/>
              </a:buClr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, and Content - NO LOGO &amp; PAGE NUMBER">
  <p:cSld name="Title, Subtitle, and Content - NO LOGO &amp; PAGE 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11722379" y="6397925"/>
            <a:ext cx="575688" cy="36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43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sz="943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sz="943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sz="943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sz="943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sz="943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sz="943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sz="943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sz="943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0" y="0"/>
            <a:ext cx="12192001" cy="6858000"/>
            <a:chOff x="0" y="0"/>
            <a:chExt cx="10972800" cy="6172200"/>
          </a:xfrm>
        </p:grpSpPr>
        <p:pic>
          <p:nvPicPr>
            <p:cNvPr id="64" name="Google Shape;64;p9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0972800" cy="6172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" name="Google Shape;65;p9"/>
            <p:cNvSpPr/>
            <p:nvPr/>
          </p:nvSpPr>
          <p:spPr>
            <a:xfrm>
              <a:off x="0" y="0"/>
              <a:ext cx="10972800" cy="6172200"/>
            </a:xfrm>
            <a:prstGeom prst="rect">
              <a:avLst/>
            </a:prstGeom>
            <a:solidFill>
              <a:schemeClr val="dk2">
                <a:alpha val="2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553720" y="424747"/>
            <a:ext cx="11084560" cy="612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1" type="body"/>
          </p:nvPr>
        </p:nvSpPr>
        <p:spPr>
          <a:xfrm>
            <a:off x="568960" y="2075714"/>
            <a:ext cx="11054080" cy="4342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7954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67"/>
              <a:buFont typeface="Trebuchet MS"/>
              <a:buChar char="•"/>
              <a:defRPr>
                <a:solidFill>
                  <a:schemeClr val="dk1"/>
                </a:solidFill>
              </a:defRPr>
            </a:lvl1pPr>
            <a:lvl2pPr indent="-369697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2"/>
              <a:buFont typeface="Trebuchet MS"/>
              <a:buChar char="•"/>
              <a:defRPr>
                <a:solidFill>
                  <a:schemeClr val="dk1"/>
                </a:solidFill>
              </a:defRPr>
            </a:lvl2pPr>
            <a:lvl3pPr indent="-369697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2"/>
              <a:buFont typeface="Trebuchet MS"/>
              <a:buChar char="•"/>
              <a:defRPr sz="2222">
                <a:solidFill>
                  <a:schemeClr val="dk1"/>
                </a:solidFill>
              </a:defRPr>
            </a:lvl3pPr>
            <a:lvl4pPr indent="-355600" lvl="3" marL="18288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>
                <a:solidFill>
                  <a:schemeClr val="lt1"/>
                </a:solidFill>
              </a:defRPr>
            </a:lvl4pPr>
            <a:lvl5pPr indent="-369697" lvl="4" marL="2286000" algn="l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2222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53720" y="1227667"/>
            <a:ext cx="11084560" cy="583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spcBef>
                <a:spcPts val="622"/>
              </a:spcBef>
              <a:spcAft>
                <a:spcPts val="0"/>
              </a:spcAft>
              <a:buClr>
                <a:schemeClr val="lt2"/>
              </a:buClr>
              <a:buSzPts val="3111"/>
              <a:buFont typeface="Trebuchet MS"/>
              <a:buNone/>
              <a:defRPr sz="311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- Orange">
  <p:cSld name="Transition - Orang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>
              <a:alpha val="2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2" name="Google Shape;72;p10"/>
          <p:cNvSpPr/>
          <p:nvPr/>
        </p:nvSpPr>
        <p:spPr>
          <a:xfrm>
            <a:off x="0" y="3566160"/>
            <a:ext cx="12192000" cy="329184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3921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3" name="Google Shape;73;p10"/>
          <p:cNvSpPr txBox="1"/>
          <p:nvPr>
            <p:ph type="title"/>
          </p:nvPr>
        </p:nvSpPr>
        <p:spPr>
          <a:xfrm>
            <a:off x="713647" y="2025211"/>
            <a:ext cx="8301201" cy="5950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3556" cap="none">
                <a:solidFill>
                  <a:schemeClr val="accent3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46666"/>
          </a:schemeClr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0" y="0"/>
            <a:ext cx="12192001" cy="6858000"/>
            <a:chOff x="0" y="0"/>
            <a:chExt cx="10972800" cy="6172200"/>
          </a:xfrm>
        </p:grpSpPr>
        <p:pic>
          <p:nvPicPr>
            <p:cNvPr id="11" name="Google Shape;11;p1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0" y="0"/>
              <a:ext cx="10972800" cy="6172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2;p1"/>
            <p:cNvSpPr/>
            <p:nvPr/>
          </p:nvSpPr>
          <p:spPr>
            <a:xfrm>
              <a:off x="0" y="0"/>
              <a:ext cx="10972800" cy="6172200"/>
            </a:xfrm>
            <a:prstGeom prst="rect">
              <a:avLst/>
            </a:prstGeom>
            <a:solidFill>
              <a:schemeClr val="dk2">
                <a:alpha val="2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3" name="Google Shape;13;p1"/>
          <p:cNvSpPr txBox="1"/>
          <p:nvPr>
            <p:ph type="title"/>
          </p:nvPr>
        </p:nvSpPr>
        <p:spPr>
          <a:xfrm>
            <a:off x="555271" y="419597"/>
            <a:ext cx="11081461" cy="622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22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56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56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56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56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56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56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56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56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" type="body"/>
          </p:nvPr>
        </p:nvSpPr>
        <p:spPr>
          <a:xfrm>
            <a:off x="574892" y="2075715"/>
            <a:ext cx="11054368" cy="43422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7954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67"/>
              <a:buFont typeface="Trebuchet MS"/>
              <a:buChar char="•"/>
              <a:defRPr b="0" i="0" sz="2667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69697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2"/>
              <a:buFont typeface="Trebuchet MS"/>
              <a:buChar char="•"/>
              <a:defRPr b="0" i="0" sz="2222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69697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Char char="–"/>
              <a:defRPr b="0" i="0" sz="2222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69697" lvl="4" marL="2286000" marR="0" rtl="0" algn="l">
              <a:spcBef>
                <a:spcPts val="444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Char char="»"/>
              <a:defRPr b="0" i="0" sz="2222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69697" lvl="5" marL="2743200" marR="0" rtl="0" algn="l">
              <a:spcBef>
                <a:spcPts val="444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Char char="»"/>
              <a:defRPr b="0" i="0" sz="2222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69697" lvl="6" marL="3200400" marR="0" rtl="0" algn="l">
              <a:spcBef>
                <a:spcPts val="444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Char char="»"/>
              <a:defRPr b="0" i="0" sz="2222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69696" lvl="7" marL="3657600" marR="0" rtl="0" algn="l">
              <a:spcBef>
                <a:spcPts val="444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Char char="»"/>
              <a:defRPr b="0" i="0" sz="2222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69696" lvl="8" marL="4114800" marR="0" rtl="0" algn="l">
              <a:spcBef>
                <a:spcPts val="444"/>
              </a:spcBef>
              <a:spcAft>
                <a:spcPts val="0"/>
              </a:spcAft>
              <a:buClr>
                <a:schemeClr val="dk2"/>
              </a:buClr>
              <a:buSzPts val="2222"/>
              <a:buFont typeface="Trebuchet MS"/>
              <a:buChar char="»"/>
              <a:defRPr b="0" i="0" sz="2222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grpSp>
        <p:nvGrpSpPr>
          <p:cNvPr id="15" name="Google Shape;15;p1"/>
          <p:cNvGrpSpPr/>
          <p:nvPr/>
        </p:nvGrpSpPr>
        <p:grpSpPr>
          <a:xfrm>
            <a:off x="11281896" y="6520560"/>
            <a:ext cx="667831" cy="123358"/>
            <a:chOff x="1346200" y="-720726"/>
            <a:chExt cx="2990850" cy="552450"/>
          </a:xfrm>
        </p:grpSpPr>
        <p:sp>
          <p:nvSpPr>
            <p:cNvPr id="16" name="Google Shape;16;p1"/>
            <p:cNvSpPr/>
            <p:nvPr/>
          </p:nvSpPr>
          <p:spPr>
            <a:xfrm>
              <a:off x="4270375" y="-306388"/>
              <a:ext cx="66675" cy="65088"/>
            </a:xfrm>
            <a:custGeom>
              <a:rect b="b" l="l" r="r" t="t"/>
              <a:pathLst>
                <a:path extrusionOk="0" h="83" w="87">
                  <a:moveTo>
                    <a:pt x="36" y="37"/>
                  </a:moveTo>
                  <a:cubicBezTo>
                    <a:pt x="36" y="26"/>
                    <a:pt x="36" y="26"/>
                    <a:pt x="36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7" y="26"/>
                    <a:pt x="52" y="27"/>
                    <a:pt x="52" y="31"/>
                  </a:cubicBezTo>
                  <a:cubicBezTo>
                    <a:pt x="52" y="36"/>
                    <a:pt x="50" y="37"/>
                    <a:pt x="45" y="37"/>
                  </a:cubicBezTo>
                  <a:cubicBezTo>
                    <a:pt x="36" y="37"/>
                    <a:pt x="36" y="37"/>
                    <a:pt x="36" y="37"/>
                  </a:cubicBezTo>
                  <a:moveTo>
                    <a:pt x="36" y="45"/>
                  </a:moveTo>
                  <a:cubicBezTo>
                    <a:pt x="41" y="45"/>
                    <a:pt x="41" y="45"/>
                    <a:pt x="41" y="45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8" y="43"/>
                    <a:pt x="63" y="41"/>
                    <a:pt x="63" y="32"/>
                  </a:cubicBezTo>
                  <a:cubicBezTo>
                    <a:pt x="63" y="22"/>
                    <a:pt x="56" y="19"/>
                    <a:pt x="44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45"/>
                    <a:pt x="36" y="45"/>
                    <a:pt x="36" y="45"/>
                  </a:cubicBezTo>
                  <a:moveTo>
                    <a:pt x="87" y="41"/>
                  </a:moveTo>
                  <a:cubicBezTo>
                    <a:pt x="87" y="15"/>
                    <a:pt x="66" y="0"/>
                    <a:pt x="44" y="0"/>
                  </a:cubicBezTo>
                  <a:cubicBezTo>
                    <a:pt x="21" y="0"/>
                    <a:pt x="0" y="15"/>
                    <a:pt x="0" y="41"/>
                  </a:cubicBezTo>
                  <a:cubicBezTo>
                    <a:pt x="0" y="67"/>
                    <a:pt x="21" y="83"/>
                    <a:pt x="44" y="83"/>
                  </a:cubicBezTo>
                  <a:cubicBezTo>
                    <a:pt x="66" y="83"/>
                    <a:pt x="87" y="67"/>
                    <a:pt x="87" y="41"/>
                  </a:cubicBezTo>
                  <a:moveTo>
                    <a:pt x="74" y="41"/>
                  </a:moveTo>
                  <a:cubicBezTo>
                    <a:pt x="74" y="60"/>
                    <a:pt x="60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26" y="73"/>
                    <a:pt x="13" y="60"/>
                    <a:pt x="13" y="41"/>
                  </a:cubicBezTo>
                  <a:cubicBezTo>
                    <a:pt x="13" y="22"/>
                    <a:pt x="26" y="9"/>
                    <a:pt x="44" y="9"/>
                  </a:cubicBezTo>
                  <a:cubicBezTo>
                    <a:pt x="60" y="9"/>
                    <a:pt x="74" y="22"/>
                    <a:pt x="74" y="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16163" y="-617538"/>
              <a:ext cx="1933575" cy="365125"/>
            </a:xfrm>
            <a:custGeom>
              <a:rect b="b" l="l" r="r" t="t"/>
              <a:pathLst>
                <a:path extrusionOk="0" h="472" w="2520">
                  <a:moveTo>
                    <a:pt x="1048" y="0"/>
                  </a:moveTo>
                  <a:cubicBezTo>
                    <a:pt x="1048" y="472"/>
                    <a:pt x="1048" y="472"/>
                    <a:pt x="1048" y="472"/>
                  </a:cubicBezTo>
                  <a:cubicBezTo>
                    <a:pt x="1181" y="472"/>
                    <a:pt x="1181" y="472"/>
                    <a:pt x="1181" y="472"/>
                  </a:cubicBezTo>
                  <a:cubicBezTo>
                    <a:pt x="1181" y="0"/>
                    <a:pt x="1181" y="0"/>
                    <a:pt x="1181" y="0"/>
                  </a:cubicBezTo>
                  <a:lnTo>
                    <a:pt x="1048" y="0"/>
                  </a:lnTo>
                  <a:close/>
                  <a:moveTo>
                    <a:pt x="0" y="0"/>
                  </a:moveTo>
                  <a:cubicBezTo>
                    <a:pt x="0" y="472"/>
                    <a:pt x="0" y="472"/>
                    <a:pt x="0" y="472"/>
                  </a:cubicBezTo>
                  <a:cubicBezTo>
                    <a:pt x="134" y="472"/>
                    <a:pt x="134" y="472"/>
                    <a:pt x="134" y="472"/>
                  </a:cubicBezTo>
                  <a:cubicBezTo>
                    <a:pt x="134" y="105"/>
                    <a:pt x="134" y="105"/>
                    <a:pt x="134" y="105"/>
                  </a:cubicBezTo>
                  <a:cubicBezTo>
                    <a:pt x="239" y="106"/>
                    <a:pt x="239" y="106"/>
                    <a:pt x="239" y="106"/>
                  </a:cubicBezTo>
                  <a:cubicBezTo>
                    <a:pt x="273" y="106"/>
                    <a:pt x="297" y="114"/>
                    <a:pt x="314" y="132"/>
                  </a:cubicBezTo>
                  <a:cubicBezTo>
                    <a:pt x="335" y="154"/>
                    <a:pt x="344" y="191"/>
                    <a:pt x="344" y="257"/>
                  </a:cubicBezTo>
                  <a:cubicBezTo>
                    <a:pt x="344" y="472"/>
                    <a:pt x="344" y="472"/>
                    <a:pt x="344" y="472"/>
                  </a:cubicBezTo>
                  <a:cubicBezTo>
                    <a:pt x="474" y="472"/>
                    <a:pt x="474" y="472"/>
                    <a:pt x="474" y="472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4" y="25"/>
                    <a:pt x="355" y="0"/>
                    <a:pt x="239" y="0"/>
                  </a:cubicBezTo>
                  <a:lnTo>
                    <a:pt x="0" y="0"/>
                  </a:lnTo>
                  <a:close/>
                  <a:moveTo>
                    <a:pt x="1262" y="0"/>
                  </a:moveTo>
                  <a:cubicBezTo>
                    <a:pt x="1262" y="472"/>
                    <a:pt x="1262" y="472"/>
                    <a:pt x="1262" y="472"/>
                  </a:cubicBezTo>
                  <a:cubicBezTo>
                    <a:pt x="1479" y="472"/>
                    <a:pt x="1479" y="472"/>
                    <a:pt x="1479" y="472"/>
                  </a:cubicBezTo>
                  <a:cubicBezTo>
                    <a:pt x="1594" y="472"/>
                    <a:pt x="1631" y="453"/>
                    <a:pt x="1672" y="410"/>
                  </a:cubicBezTo>
                  <a:cubicBezTo>
                    <a:pt x="1701" y="380"/>
                    <a:pt x="1719" y="314"/>
                    <a:pt x="1719" y="242"/>
                  </a:cubicBezTo>
                  <a:cubicBezTo>
                    <a:pt x="1719" y="175"/>
                    <a:pt x="1704" y="116"/>
                    <a:pt x="1676" y="79"/>
                  </a:cubicBezTo>
                  <a:cubicBezTo>
                    <a:pt x="1627" y="13"/>
                    <a:pt x="1556" y="0"/>
                    <a:pt x="1449" y="0"/>
                  </a:cubicBezTo>
                  <a:lnTo>
                    <a:pt x="1262" y="0"/>
                  </a:lnTo>
                  <a:close/>
                  <a:moveTo>
                    <a:pt x="1395" y="103"/>
                  </a:moveTo>
                  <a:cubicBezTo>
                    <a:pt x="1452" y="103"/>
                    <a:pt x="1452" y="103"/>
                    <a:pt x="1452" y="103"/>
                  </a:cubicBezTo>
                  <a:cubicBezTo>
                    <a:pt x="1535" y="103"/>
                    <a:pt x="1589" y="140"/>
                    <a:pt x="1589" y="237"/>
                  </a:cubicBezTo>
                  <a:cubicBezTo>
                    <a:pt x="1589" y="334"/>
                    <a:pt x="1535" y="372"/>
                    <a:pt x="1452" y="372"/>
                  </a:cubicBezTo>
                  <a:cubicBezTo>
                    <a:pt x="1395" y="372"/>
                    <a:pt x="1395" y="372"/>
                    <a:pt x="1395" y="372"/>
                  </a:cubicBezTo>
                  <a:lnTo>
                    <a:pt x="1395" y="103"/>
                  </a:lnTo>
                  <a:close/>
                  <a:moveTo>
                    <a:pt x="856" y="0"/>
                  </a:moveTo>
                  <a:cubicBezTo>
                    <a:pt x="745" y="374"/>
                    <a:pt x="745" y="374"/>
                    <a:pt x="745" y="374"/>
                  </a:cubicBezTo>
                  <a:cubicBezTo>
                    <a:pt x="638" y="0"/>
                    <a:pt x="638" y="0"/>
                    <a:pt x="638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646" y="472"/>
                    <a:pt x="646" y="472"/>
                    <a:pt x="646" y="472"/>
                  </a:cubicBezTo>
                  <a:cubicBezTo>
                    <a:pt x="838" y="472"/>
                    <a:pt x="838" y="472"/>
                    <a:pt x="838" y="472"/>
                  </a:cubicBezTo>
                  <a:cubicBezTo>
                    <a:pt x="992" y="0"/>
                    <a:pt x="992" y="0"/>
                    <a:pt x="992" y="0"/>
                  </a:cubicBezTo>
                  <a:lnTo>
                    <a:pt x="856" y="0"/>
                  </a:lnTo>
                  <a:close/>
                  <a:moveTo>
                    <a:pt x="1781" y="472"/>
                  </a:moveTo>
                  <a:cubicBezTo>
                    <a:pt x="1915" y="472"/>
                    <a:pt x="1915" y="472"/>
                    <a:pt x="1915" y="472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781" y="0"/>
                    <a:pt x="1781" y="0"/>
                    <a:pt x="1781" y="0"/>
                  </a:cubicBezTo>
                  <a:lnTo>
                    <a:pt x="1781" y="472"/>
                  </a:lnTo>
                  <a:close/>
                  <a:moveTo>
                    <a:pt x="2155" y="1"/>
                  </a:moveTo>
                  <a:cubicBezTo>
                    <a:pt x="1969" y="472"/>
                    <a:pt x="1969" y="472"/>
                    <a:pt x="1969" y="472"/>
                  </a:cubicBezTo>
                  <a:cubicBezTo>
                    <a:pt x="2100" y="472"/>
                    <a:pt x="2100" y="472"/>
                    <a:pt x="2100" y="472"/>
                  </a:cubicBezTo>
                  <a:cubicBezTo>
                    <a:pt x="2130" y="389"/>
                    <a:pt x="2130" y="389"/>
                    <a:pt x="2130" y="389"/>
                  </a:cubicBezTo>
                  <a:cubicBezTo>
                    <a:pt x="2350" y="389"/>
                    <a:pt x="2350" y="389"/>
                    <a:pt x="2350" y="389"/>
                  </a:cubicBezTo>
                  <a:cubicBezTo>
                    <a:pt x="2378" y="472"/>
                    <a:pt x="2378" y="472"/>
                    <a:pt x="2378" y="472"/>
                  </a:cubicBezTo>
                  <a:cubicBezTo>
                    <a:pt x="2520" y="472"/>
                    <a:pt x="2520" y="472"/>
                    <a:pt x="2520" y="472"/>
                  </a:cubicBezTo>
                  <a:cubicBezTo>
                    <a:pt x="2333" y="1"/>
                    <a:pt x="2333" y="1"/>
                    <a:pt x="2333" y="1"/>
                  </a:cubicBezTo>
                  <a:lnTo>
                    <a:pt x="2155" y="1"/>
                  </a:lnTo>
                  <a:close/>
                  <a:moveTo>
                    <a:pt x="2241" y="87"/>
                  </a:moveTo>
                  <a:cubicBezTo>
                    <a:pt x="2322" y="307"/>
                    <a:pt x="2322" y="307"/>
                    <a:pt x="2322" y="307"/>
                  </a:cubicBezTo>
                  <a:cubicBezTo>
                    <a:pt x="2158" y="307"/>
                    <a:pt x="2158" y="307"/>
                    <a:pt x="2158" y="307"/>
                  </a:cubicBezTo>
                  <a:lnTo>
                    <a:pt x="2241" y="8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1346200" y="-720726"/>
              <a:ext cx="831850" cy="552450"/>
            </a:xfrm>
            <a:custGeom>
              <a:rect b="b" l="l" r="r" t="t"/>
              <a:pathLst>
                <a:path extrusionOk="0" h="718" w="1086">
                  <a:moveTo>
                    <a:pt x="405" y="214"/>
                  </a:moveTo>
                  <a:cubicBezTo>
                    <a:pt x="405" y="149"/>
                    <a:pt x="405" y="149"/>
                    <a:pt x="405" y="149"/>
                  </a:cubicBezTo>
                  <a:cubicBezTo>
                    <a:pt x="412" y="149"/>
                    <a:pt x="418" y="148"/>
                    <a:pt x="424" y="148"/>
                  </a:cubicBezTo>
                  <a:cubicBezTo>
                    <a:pt x="602" y="143"/>
                    <a:pt x="719" y="301"/>
                    <a:pt x="719" y="301"/>
                  </a:cubicBezTo>
                  <a:cubicBezTo>
                    <a:pt x="719" y="301"/>
                    <a:pt x="593" y="476"/>
                    <a:pt x="458" y="476"/>
                  </a:cubicBezTo>
                  <a:cubicBezTo>
                    <a:pt x="438" y="476"/>
                    <a:pt x="421" y="472"/>
                    <a:pt x="405" y="467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74" y="279"/>
                    <a:pt x="488" y="309"/>
                    <a:pt x="530" y="378"/>
                  </a:cubicBezTo>
                  <a:cubicBezTo>
                    <a:pt x="622" y="300"/>
                    <a:pt x="622" y="300"/>
                    <a:pt x="622" y="300"/>
                  </a:cubicBezTo>
                  <a:cubicBezTo>
                    <a:pt x="622" y="300"/>
                    <a:pt x="555" y="212"/>
                    <a:pt x="441" y="212"/>
                  </a:cubicBezTo>
                  <a:cubicBezTo>
                    <a:pt x="429" y="212"/>
                    <a:pt x="417" y="213"/>
                    <a:pt x="405" y="214"/>
                  </a:cubicBezTo>
                  <a:moveTo>
                    <a:pt x="405" y="0"/>
                  </a:moveTo>
                  <a:cubicBezTo>
                    <a:pt x="405" y="97"/>
                    <a:pt x="405" y="97"/>
                    <a:pt x="405" y="97"/>
                  </a:cubicBezTo>
                  <a:cubicBezTo>
                    <a:pt x="412" y="96"/>
                    <a:pt x="418" y="96"/>
                    <a:pt x="424" y="95"/>
                  </a:cubicBezTo>
                  <a:cubicBezTo>
                    <a:pt x="671" y="87"/>
                    <a:pt x="832" y="298"/>
                    <a:pt x="832" y="298"/>
                  </a:cubicBezTo>
                  <a:cubicBezTo>
                    <a:pt x="832" y="298"/>
                    <a:pt x="647" y="523"/>
                    <a:pt x="455" y="523"/>
                  </a:cubicBezTo>
                  <a:cubicBezTo>
                    <a:pt x="437" y="523"/>
                    <a:pt x="421" y="521"/>
                    <a:pt x="405" y="518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419" y="580"/>
                    <a:pt x="432" y="581"/>
                    <a:pt x="447" y="581"/>
                  </a:cubicBezTo>
                  <a:cubicBezTo>
                    <a:pt x="626" y="581"/>
                    <a:pt x="755" y="489"/>
                    <a:pt x="881" y="381"/>
                  </a:cubicBezTo>
                  <a:cubicBezTo>
                    <a:pt x="902" y="398"/>
                    <a:pt x="987" y="438"/>
                    <a:pt x="1004" y="456"/>
                  </a:cubicBezTo>
                  <a:cubicBezTo>
                    <a:pt x="885" y="556"/>
                    <a:pt x="607" y="636"/>
                    <a:pt x="449" y="636"/>
                  </a:cubicBezTo>
                  <a:cubicBezTo>
                    <a:pt x="434" y="636"/>
                    <a:pt x="420" y="636"/>
                    <a:pt x="405" y="634"/>
                  </a:cubicBezTo>
                  <a:cubicBezTo>
                    <a:pt x="405" y="718"/>
                    <a:pt x="405" y="718"/>
                    <a:pt x="405" y="718"/>
                  </a:cubicBezTo>
                  <a:cubicBezTo>
                    <a:pt x="1086" y="718"/>
                    <a:pt x="1086" y="718"/>
                    <a:pt x="1086" y="718"/>
                  </a:cubicBezTo>
                  <a:cubicBezTo>
                    <a:pt x="1086" y="0"/>
                    <a:pt x="1086" y="0"/>
                    <a:pt x="1086" y="0"/>
                  </a:cubicBezTo>
                  <a:lnTo>
                    <a:pt x="405" y="0"/>
                  </a:lnTo>
                  <a:close/>
                  <a:moveTo>
                    <a:pt x="405" y="467"/>
                  </a:moveTo>
                  <a:cubicBezTo>
                    <a:pt x="405" y="518"/>
                    <a:pt x="405" y="518"/>
                    <a:pt x="405" y="518"/>
                  </a:cubicBezTo>
                  <a:cubicBezTo>
                    <a:pt x="240" y="489"/>
                    <a:pt x="194" y="317"/>
                    <a:pt x="194" y="317"/>
                  </a:cubicBezTo>
                  <a:cubicBezTo>
                    <a:pt x="194" y="317"/>
                    <a:pt x="273" y="228"/>
                    <a:pt x="405" y="214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336" y="262"/>
                    <a:pt x="281" y="327"/>
                    <a:pt x="281" y="327"/>
                  </a:cubicBezTo>
                  <a:cubicBezTo>
                    <a:pt x="281" y="327"/>
                    <a:pt x="312" y="436"/>
                    <a:pt x="405" y="467"/>
                  </a:cubicBezTo>
                  <a:moveTo>
                    <a:pt x="111" y="309"/>
                  </a:moveTo>
                  <a:cubicBezTo>
                    <a:pt x="111" y="309"/>
                    <a:pt x="209" y="164"/>
                    <a:pt x="405" y="149"/>
                  </a:cubicBezTo>
                  <a:cubicBezTo>
                    <a:pt x="405" y="97"/>
                    <a:pt x="405" y="97"/>
                    <a:pt x="405" y="97"/>
                  </a:cubicBezTo>
                  <a:cubicBezTo>
                    <a:pt x="188" y="114"/>
                    <a:pt x="0" y="298"/>
                    <a:pt x="0" y="298"/>
                  </a:cubicBezTo>
                  <a:cubicBezTo>
                    <a:pt x="0" y="298"/>
                    <a:pt x="106" y="606"/>
                    <a:pt x="405" y="634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186" y="551"/>
                    <a:pt x="111" y="309"/>
                    <a:pt x="111" y="3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" name="Google Shape;19;p1"/>
          <p:cNvSpPr txBox="1"/>
          <p:nvPr/>
        </p:nvSpPr>
        <p:spPr>
          <a:xfrm>
            <a:off x="10846949" y="6479175"/>
            <a:ext cx="356697" cy="179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943" u="none" cap="none" strike="noStrike">
                <a:solidFill>
                  <a:srgbClr val="505050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b="0" i="0" lang="en-US" sz="1167" u="none" cap="none" strike="noStrike">
                <a:solidFill>
                  <a:srgbClr val="EC49A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25.png"/><Relationship Id="rId8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Relationship Id="rId5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30.png"/><Relationship Id="rId5" Type="http://schemas.openxmlformats.org/officeDocument/2006/relationships/image" Target="../media/image29.png"/><Relationship Id="rId6" Type="http://schemas.openxmlformats.org/officeDocument/2006/relationships/image" Target="../media/image31.png"/><Relationship Id="rId7" Type="http://schemas.openxmlformats.org/officeDocument/2006/relationships/image" Target="../media/image27.png"/><Relationship Id="rId8" Type="http://schemas.openxmlformats.org/officeDocument/2006/relationships/image" Target="../media/image3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Relationship Id="rId5" Type="http://schemas.openxmlformats.org/officeDocument/2006/relationships/image" Target="../media/image27.png"/><Relationship Id="rId6" Type="http://schemas.openxmlformats.org/officeDocument/2006/relationships/image" Target="../media/image3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Relationship Id="rId4" Type="http://schemas.openxmlformats.org/officeDocument/2006/relationships/image" Target="../media/image30.png"/><Relationship Id="rId9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29.png"/><Relationship Id="rId7" Type="http://schemas.openxmlformats.org/officeDocument/2006/relationships/image" Target="../media/image31.png"/><Relationship Id="rId8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0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Relationship Id="rId4" Type="http://schemas.openxmlformats.org/officeDocument/2006/relationships/image" Target="../media/image30.png"/><Relationship Id="rId9" Type="http://schemas.openxmlformats.org/officeDocument/2006/relationships/image" Target="../media/image27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Relationship Id="rId7" Type="http://schemas.openxmlformats.org/officeDocument/2006/relationships/image" Target="../media/image29.png"/><Relationship Id="rId8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jpg"/><Relationship Id="rId4" Type="http://schemas.openxmlformats.org/officeDocument/2006/relationships/image" Target="../media/image37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jpg"/><Relationship Id="rId4" Type="http://schemas.openxmlformats.org/officeDocument/2006/relationships/image" Target="../media/image22.png"/><Relationship Id="rId5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5.png"/><Relationship Id="rId4" Type="http://schemas.openxmlformats.org/officeDocument/2006/relationships/image" Target="../media/image3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Relationship Id="rId4" Type="http://schemas.openxmlformats.org/officeDocument/2006/relationships/image" Target="../media/image4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52.png"/><Relationship Id="rId6" Type="http://schemas.openxmlformats.org/officeDocument/2006/relationships/image" Target="../media/image5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4.png"/><Relationship Id="rId4" Type="http://schemas.openxmlformats.org/officeDocument/2006/relationships/image" Target="../media/image53.png"/><Relationship Id="rId5" Type="http://schemas.openxmlformats.org/officeDocument/2006/relationships/image" Target="../media/image4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4.png"/><Relationship Id="rId4" Type="http://schemas.openxmlformats.org/officeDocument/2006/relationships/image" Target="../media/image53.png"/><Relationship Id="rId5" Type="http://schemas.openxmlformats.org/officeDocument/2006/relationships/image" Target="../media/image55.png"/><Relationship Id="rId6" Type="http://schemas.openxmlformats.org/officeDocument/2006/relationships/image" Target="../media/image5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6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64.png"/><Relationship Id="rId4" Type="http://schemas.openxmlformats.org/officeDocument/2006/relationships/image" Target="../media/image59.jpg"/><Relationship Id="rId5" Type="http://schemas.openxmlformats.org/officeDocument/2006/relationships/image" Target="../media/image60.png"/><Relationship Id="rId6" Type="http://schemas.openxmlformats.org/officeDocument/2006/relationships/image" Target="../media/image61.jpg"/><Relationship Id="rId7" Type="http://schemas.openxmlformats.org/officeDocument/2006/relationships/image" Target="../media/image63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64.png"/><Relationship Id="rId4" Type="http://schemas.openxmlformats.org/officeDocument/2006/relationships/image" Target="../media/image6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6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2.png"/><Relationship Id="rId4" Type="http://schemas.openxmlformats.org/officeDocument/2006/relationships/image" Target="../media/image66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2.png"/><Relationship Id="rId4" Type="http://schemas.openxmlformats.org/officeDocument/2006/relationships/image" Target="../media/image6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21.png"/><Relationship Id="rId8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idx="1" type="subTitle"/>
          </p:nvPr>
        </p:nvSpPr>
        <p:spPr>
          <a:xfrm>
            <a:off x="535180" y="5376001"/>
            <a:ext cx="3290061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None/>
            </a:pPr>
            <a:r>
              <a:rPr lang="en-US" sz="2400"/>
              <a:t>Дмитрий Коробченко</a:t>
            </a:r>
            <a:endParaRPr sz="2400"/>
          </a:p>
        </p:txBody>
      </p:sp>
      <p:sp>
        <p:nvSpPr>
          <p:cNvPr id="146" name="Google Shape;146;p24"/>
          <p:cNvSpPr txBox="1"/>
          <p:nvPr>
            <p:ph type="title"/>
          </p:nvPr>
        </p:nvSpPr>
        <p:spPr>
          <a:xfrm>
            <a:off x="535180" y="4217551"/>
            <a:ext cx="11391532" cy="10920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[3] ПРОДВИНУТЫЕ СВЁРТОЧНЫЕ НЕЙРОСЕТИ</a:t>
            </a:r>
            <a:endParaRPr sz="4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3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РЕГУЛЯРИЗАЦИЯ: WEIGHT DECAY (L2)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70" name="Google Shape;570;p33"/>
          <p:cNvSpPr/>
          <p:nvPr/>
        </p:nvSpPr>
        <p:spPr>
          <a:xfrm>
            <a:off x="7587204" y="2099238"/>
            <a:ext cx="1309146" cy="587193"/>
          </a:xfrm>
          <a:prstGeom prst="roundRect">
            <a:avLst>
              <a:gd fmla="val 16667" name="adj"/>
            </a:avLst>
          </a:prstGeom>
          <a:solidFill>
            <a:srgbClr val="7E0F8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71" name="Google Shape;571;p33"/>
          <p:cNvSpPr/>
          <p:nvPr/>
        </p:nvSpPr>
        <p:spPr>
          <a:xfrm>
            <a:off x="7413221" y="2121073"/>
            <a:ext cx="1621990" cy="60465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572" name="Google Shape;572;p33"/>
          <p:cNvSpPr/>
          <p:nvPr/>
        </p:nvSpPr>
        <p:spPr>
          <a:xfrm>
            <a:off x="3627889" y="2201157"/>
            <a:ext cx="480207" cy="47536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73" name="Google Shape;573;p33"/>
          <p:cNvSpPr/>
          <p:nvPr/>
        </p:nvSpPr>
        <p:spPr>
          <a:xfrm>
            <a:off x="4758939" y="1177859"/>
            <a:ext cx="1274810" cy="60465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cxnSp>
        <p:nvCxnSpPr>
          <p:cNvPr id="574" name="Google Shape;574;p33"/>
          <p:cNvCxnSpPr>
            <a:stCxn id="575" idx="3"/>
            <a:endCxn id="576" idx="0"/>
          </p:cNvCxnSpPr>
          <p:nvPr/>
        </p:nvCxnSpPr>
        <p:spPr>
          <a:xfrm>
            <a:off x="3201595" y="3708474"/>
            <a:ext cx="2729700" cy="456900"/>
          </a:xfrm>
          <a:prstGeom prst="bentConnector2">
            <a:avLst/>
          </a:prstGeom>
          <a:noFill/>
          <a:ln cap="flat" cmpd="sng" w="19050">
            <a:solidFill>
              <a:srgbClr val="487EEA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577" name="Google Shape;577;p33"/>
          <p:cNvCxnSpPr>
            <a:stCxn id="570" idx="2"/>
            <a:endCxn id="578" idx="0"/>
          </p:cNvCxnSpPr>
          <p:nvPr/>
        </p:nvCxnSpPr>
        <p:spPr>
          <a:xfrm rot="5400000">
            <a:off x="6942327" y="2866581"/>
            <a:ext cx="1479600" cy="1119300"/>
          </a:xfrm>
          <a:prstGeom prst="bentConnector3">
            <a:avLst>
              <a:gd fmla="val 68667" name="adj1"/>
            </a:avLst>
          </a:prstGeom>
          <a:noFill/>
          <a:ln cap="flat" cmpd="sng" w="19050">
            <a:solidFill>
              <a:srgbClr val="DF47EB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579" name="Google Shape;579;p33"/>
          <p:cNvSpPr/>
          <p:nvPr/>
        </p:nvSpPr>
        <p:spPr>
          <a:xfrm>
            <a:off x="1875857" y="2139457"/>
            <a:ext cx="545004" cy="53351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580" name="Google Shape;580;p33"/>
          <p:cNvSpPr/>
          <p:nvPr/>
        </p:nvSpPr>
        <p:spPr>
          <a:xfrm>
            <a:off x="1833250" y="3441713"/>
            <a:ext cx="587613" cy="53351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578" name="Google Shape;578;p33"/>
          <p:cNvSpPr/>
          <p:nvPr/>
        </p:nvSpPr>
        <p:spPr>
          <a:xfrm>
            <a:off x="6534149" y="4165992"/>
            <a:ext cx="1176557" cy="587194"/>
          </a:xfrm>
          <a:prstGeom prst="roundRect">
            <a:avLst>
              <a:gd fmla="val 16667" name="adj"/>
            </a:avLst>
          </a:prstGeom>
          <a:solidFill>
            <a:srgbClr val="7E0F8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76" name="Google Shape;576;p33"/>
          <p:cNvSpPr/>
          <p:nvPr/>
        </p:nvSpPr>
        <p:spPr>
          <a:xfrm>
            <a:off x="5718966" y="4165366"/>
            <a:ext cx="424660" cy="587194"/>
          </a:xfrm>
          <a:prstGeom prst="roundRect">
            <a:avLst>
              <a:gd fmla="val 16667" name="adj"/>
            </a:avLst>
          </a:prstGeom>
          <a:solidFill>
            <a:srgbClr val="487E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1" name="Google Shape;581;p33"/>
          <p:cNvSpPr/>
          <p:nvPr/>
        </p:nvSpPr>
        <p:spPr>
          <a:xfrm>
            <a:off x="4017807" y="4159526"/>
            <a:ext cx="7358030" cy="566692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pic>
        <p:nvPicPr>
          <p:cNvPr id="582" name="Google Shape;582;p3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449423" y="1964140"/>
            <a:ext cx="752172" cy="940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3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449423" y="3238106"/>
            <a:ext cx="752172" cy="940736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33"/>
          <p:cNvSpPr/>
          <p:nvPr/>
        </p:nvSpPr>
        <p:spPr>
          <a:xfrm>
            <a:off x="7116244" y="1340133"/>
            <a:ext cx="2521620" cy="533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Предсказание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4" name="Google Shape;584;p33"/>
          <p:cNvSpPr/>
          <p:nvPr/>
        </p:nvSpPr>
        <p:spPr>
          <a:xfrm>
            <a:off x="2022807" y="1350450"/>
            <a:ext cx="1582404" cy="533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Образец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5" name="Google Shape;585;p33"/>
          <p:cNvSpPr/>
          <p:nvPr/>
        </p:nvSpPr>
        <p:spPr>
          <a:xfrm rot="5400000">
            <a:off x="6569350" y="3638201"/>
            <a:ext cx="269593" cy="2539198"/>
          </a:xfrm>
          <a:prstGeom prst="rightBrace">
            <a:avLst>
              <a:gd fmla="val 54559" name="adj1"/>
              <a:gd fmla="val 50000" name="adj2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6" name="Google Shape;586;p33"/>
          <p:cNvSpPr/>
          <p:nvPr/>
        </p:nvSpPr>
        <p:spPr>
          <a:xfrm rot="5400000">
            <a:off x="9215750" y="4505462"/>
            <a:ext cx="269593" cy="804678"/>
          </a:xfrm>
          <a:prstGeom prst="rightBrace">
            <a:avLst>
              <a:gd fmla="val 54559" name="adj1"/>
              <a:gd fmla="val 50000" name="adj2"/>
            </a:avLst>
          </a:prstGeom>
          <a:noFill/>
          <a:ln cap="flat" cmpd="sng" w="28575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7" name="Google Shape;587;p33"/>
          <p:cNvSpPr/>
          <p:nvPr/>
        </p:nvSpPr>
        <p:spPr>
          <a:xfrm>
            <a:off x="5114748" y="5162614"/>
            <a:ext cx="3220006" cy="8000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Основной лосс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(MSE, CrossEntropy, и т.д.)</a:t>
            </a:r>
            <a:endParaRPr sz="18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8" name="Google Shape;588;p33"/>
          <p:cNvSpPr/>
          <p:nvPr/>
        </p:nvSpPr>
        <p:spPr>
          <a:xfrm>
            <a:off x="8726929" y="5172139"/>
            <a:ext cx="123783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L2 лосс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589" name="Google Shape;589;p3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262818" y="1514461"/>
            <a:ext cx="2208018" cy="1781190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33"/>
          <p:cNvSpPr/>
          <p:nvPr/>
        </p:nvSpPr>
        <p:spPr>
          <a:xfrm>
            <a:off x="6675889" y="2201157"/>
            <a:ext cx="480207" cy="47536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34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НОРМАЛИЗАЦИЯ БАТЧА </a:t>
            </a:r>
            <a:r>
              <a:rPr lang="en-US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(BATCHNORM)</a:t>
            </a:r>
            <a:endParaRPr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96" name="Google Shape;596;p34"/>
          <p:cNvSpPr txBox="1"/>
          <p:nvPr/>
        </p:nvSpPr>
        <p:spPr>
          <a:xfrm>
            <a:off x="1424644" y="3657675"/>
            <a:ext cx="2007409" cy="44319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597" name="Google Shape;597;p34"/>
          <p:cNvSpPr/>
          <p:nvPr/>
        </p:nvSpPr>
        <p:spPr>
          <a:xfrm>
            <a:off x="995899" y="2704228"/>
            <a:ext cx="2864901" cy="8309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16174" l="-1699" r="-4680" t="-58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grpSp>
        <p:nvGrpSpPr>
          <p:cNvPr id="598" name="Google Shape;598;p34"/>
          <p:cNvGrpSpPr/>
          <p:nvPr/>
        </p:nvGrpSpPr>
        <p:grpSpPr>
          <a:xfrm>
            <a:off x="620908" y="781928"/>
            <a:ext cx="2348218" cy="1894288"/>
            <a:chOff x="443108" y="1074028"/>
            <a:chExt cx="2348218" cy="1894288"/>
          </a:xfrm>
        </p:grpSpPr>
        <p:pic>
          <p:nvPicPr>
            <p:cNvPr id="599" name="Google Shape;599;p3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43108" y="1074028"/>
              <a:ext cx="2348218" cy="18942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0" name="Google Shape;600;p34"/>
            <p:cNvSpPr/>
            <p:nvPr/>
          </p:nvSpPr>
          <p:spPr>
            <a:xfrm>
              <a:off x="1479408" y="2093957"/>
              <a:ext cx="277291" cy="277291"/>
            </a:xfrm>
            <a:prstGeom prst="ellipse">
              <a:avLst/>
            </a:prstGeom>
            <a:solidFill>
              <a:srgbClr val="DEF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601" name="Google Shape;601;p34"/>
          <p:cNvCxnSpPr>
            <a:stCxn id="600" idx="6"/>
            <a:endCxn id="597" idx="0"/>
          </p:cNvCxnSpPr>
          <p:nvPr/>
        </p:nvCxnSpPr>
        <p:spPr>
          <a:xfrm>
            <a:off x="1934499" y="1940503"/>
            <a:ext cx="493800" cy="763800"/>
          </a:xfrm>
          <a:prstGeom prst="curvedConnector2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35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НОРМАЛИЗАЦИЯ БАТЧА </a:t>
            </a:r>
            <a:r>
              <a:rPr lang="en-US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(BATCHNORM)</a:t>
            </a:r>
            <a:endParaRPr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07" name="Google Shape;607;p35"/>
          <p:cNvSpPr txBox="1"/>
          <p:nvPr/>
        </p:nvSpPr>
        <p:spPr>
          <a:xfrm>
            <a:off x="4747595" y="1980814"/>
            <a:ext cx="2539798" cy="124623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3428" l="0" r="0" t="-392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08" name="Google Shape;608;p35"/>
          <p:cNvSpPr txBox="1"/>
          <p:nvPr/>
        </p:nvSpPr>
        <p:spPr>
          <a:xfrm>
            <a:off x="7998453" y="1978776"/>
            <a:ext cx="3945374" cy="124623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3428" l="0" r="0" t="-392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09" name="Google Shape;609;p35"/>
          <p:cNvSpPr txBox="1"/>
          <p:nvPr/>
        </p:nvSpPr>
        <p:spPr>
          <a:xfrm>
            <a:off x="1424644" y="3657675"/>
            <a:ext cx="2007409" cy="44319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10" name="Google Shape;610;p35"/>
          <p:cNvSpPr/>
          <p:nvPr/>
        </p:nvSpPr>
        <p:spPr>
          <a:xfrm>
            <a:off x="995899" y="2704228"/>
            <a:ext cx="2864901" cy="830997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-16174" l="-1699" r="-4680" t="-58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grpSp>
        <p:nvGrpSpPr>
          <p:cNvPr id="611" name="Google Shape;611;p35"/>
          <p:cNvGrpSpPr/>
          <p:nvPr/>
        </p:nvGrpSpPr>
        <p:grpSpPr>
          <a:xfrm>
            <a:off x="620908" y="781928"/>
            <a:ext cx="2348218" cy="1894288"/>
            <a:chOff x="443108" y="1074028"/>
            <a:chExt cx="2348218" cy="1894288"/>
          </a:xfrm>
        </p:grpSpPr>
        <p:pic>
          <p:nvPicPr>
            <p:cNvPr id="612" name="Google Shape;612;p35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443108" y="1074028"/>
              <a:ext cx="2348218" cy="18942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3" name="Google Shape;613;p35"/>
            <p:cNvSpPr/>
            <p:nvPr/>
          </p:nvSpPr>
          <p:spPr>
            <a:xfrm>
              <a:off x="1479408" y="2093957"/>
              <a:ext cx="277291" cy="277291"/>
            </a:xfrm>
            <a:prstGeom prst="ellipse">
              <a:avLst/>
            </a:prstGeom>
            <a:solidFill>
              <a:srgbClr val="DEF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614" name="Google Shape;614;p35"/>
          <p:cNvCxnSpPr>
            <a:stCxn id="613" idx="6"/>
            <a:endCxn id="610" idx="0"/>
          </p:cNvCxnSpPr>
          <p:nvPr/>
        </p:nvCxnSpPr>
        <p:spPr>
          <a:xfrm>
            <a:off x="1934499" y="1940503"/>
            <a:ext cx="493800" cy="763800"/>
          </a:xfrm>
          <a:prstGeom prst="curvedConnector2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615" name="Google Shape;615;p35"/>
          <p:cNvSpPr/>
          <p:nvPr/>
        </p:nvSpPr>
        <p:spPr>
          <a:xfrm>
            <a:off x="5136099" y="1347170"/>
            <a:ext cx="140440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Mean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16" name="Google Shape;616;p35"/>
          <p:cNvSpPr/>
          <p:nvPr/>
        </p:nvSpPr>
        <p:spPr>
          <a:xfrm>
            <a:off x="9200099" y="1347170"/>
            <a:ext cx="140440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Variance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17" name="Google Shape;617;p35"/>
          <p:cNvSpPr txBox="1"/>
          <p:nvPr/>
        </p:nvSpPr>
        <p:spPr>
          <a:xfrm>
            <a:off x="1421888" y="5444900"/>
            <a:ext cx="2012922" cy="443198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18" name="Google Shape;618;p35"/>
          <p:cNvSpPr/>
          <p:nvPr/>
        </p:nvSpPr>
        <p:spPr>
          <a:xfrm>
            <a:off x="1440398" y="4533028"/>
            <a:ext cx="1975902" cy="461665"/>
          </a:xfrm>
          <a:prstGeom prst="rect">
            <a:avLst/>
          </a:prstGeom>
          <a:solidFill>
            <a:srgbClr val="780C4F"/>
          </a:solidFill>
          <a:ln cap="flat" cmpd="sng" w="28575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BatchNorm</a:t>
            </a:r>
            <a:endParaRPr sz="24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619" name="Google Shape;619;p35"/>
          <p:cNvCxnSpPr>
            <a:stCxn id="609" idx="2"/>
          </p:cNvCxnSpPr>
          <p:nvPr/>
        </p:nvCxnSpPr>
        <p:spPr>
          <a:xfrm>
            <a:off x="2428349" y="4100873"/>
            <a:ext cx="0" cy="355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620" name="Google Shape;620;p35"/>
          <p:cNvCxnSpPr/>
          <p:nvPr/>
        </p:nvCxnSpPr>
        <p:spPr>
          <a:xfrm>
            <a:off x="2428349" y="5130266"/>
            <a:ext cx="0" cy="353135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36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НОРМАЛИЗАЦИЯ БАТЧА </a:t>
            </a:r>
            <a:r>
              <a:rPr lang="en-US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(BATCHNORM)</a:t>
            </a:r>
            <a:endParaRPr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26" name="Google Shape;626;p36"/>
          <p:cNvSpPr txBox="1"/>
          <p:nvPr/>
        </p:nvSpPr>
        <p:spPr>
          <a:xfrm>
            <a:off x="1424644" y="3657675"/>
            <a:ext cx="2007409" cy="44319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27" name="Google Shape;627;p36"/>
          <p:cNvSpPr/>
          <p:nvPr/>
        </p:nvSpPr>
        <p:spPr>
          <a:xfrm>
            <a:off x="995899" y="2704228"/>
            <a:ext cx="2864901" cy="83099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16174" l="-1699" r="-4680" t="-58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grpSp>
        <p:nvGrpSpPr>
          <p:cNvPr id="628" name="Google Shape;628;p36"/>
          <p:cNvGrpSpPr/>
          <p:nvPr/>
        </p:nvGrpSpPr>
        <p:grpSpPr>
          <a:xfrm>
            <a:off x="620908" y="781928"/>
            <a:ext cx="2348218" cy="1894288"/>
            <a:chOff x="443108" y="1074028"/>
            <a:chExt cx="2348218" cy="1894288"/>
          </a:xfrm>
        </p:grpSpPr>
        <p:pic>
          <p:nvPicPr>
            <p:cNvPr id="629" name="Google Shape;629;p3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43108" y="1074028"/>
              <a:ext cx="2348218" cy="18942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0" name="Google Shape;630;p36"/>
            <p:cNvSpPr/>
            <p:nvPr/>
          </p:nvSpPr>
          <p:spPr>
            <a:xfrm>
              <a:off x="1479408" y="2093957"/>
              <a:ext cx="277291" cy="277291"/>
            </a:xfrm>
            <a:prstGeom prst="ellipse">
              <a:avLst/>
            </a:prstGeom>
            <a:solidFill>
              <a:srgbClr val="DEF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631" name="Google Shape;631;p36"/>
          <p:cNvCxnSpPr>
            <a:stCxn id="630" idx="6"/>
            <a:endCxn id="627" idx="0"/>
          </p:cNvCxnSpPr>
          <p:nvPr/>
        </p:nvCxnSpPr>
        <p:spPr>
          <a:xfrm>
            <a:off x="1934499" y="1940503"/>
            <a:ext cx="493800" cy="763800"/>
          </a:xfrm>
          <a:prstGeom prst="curvedConnector2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632" name="Google Shape;632;p36"/>
          <p:cNvSpPr txBox="1"/>
          <p:nvPr/>
        </p:nvSpPr>
        <p:spPr>
          <a:xfrm>
            <a:off x="1421888" y="5444900"/>
            <a:ext cx="2012922" cy="44319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33" name="Google Shape;633;p36"/>
          <p:cNvSpPr/>
          <p:nvPr/>
        </p:nvSpPr>
        <p:spPr>
          <a:xfrm>
            <a:off x="1440398" y="4533028"/>
            <a:ext cx="1975902" cy="461665"/>
          </a:xfrm>
          <a:prstGeom prst="rect">
            <a:avLst/>
          </a:prstGeom>
          <a:solidFill>
            <a:srgbClr val="780C4F"/>
          </a:solidFill>
          <a:ln cap="flat" cmpd="sng" w="28575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BatchNorm</a:t>
            </a:r>
            <a:endParaRPr sz="24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634" name="Google Shape;634;p36"/>
          <p:cNvCxnSpPr>
            <a:stCxn id="626" idx="2"/>
          </p:cNvCxnSpPr>
          <p:nvPr/>
        </p:nvCxnSpPr>
        <p:spPr>
          <a:xfrm>
            <a:off x="2428349" y="4100873"/>
            <a:ext cx="0" cy="355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635" name="Google Shape;635;p36"/>
          <p:cNvCxnSpPr/>
          <p:nvPr/>
        </p:nvCxnSpPr>
        <p:spPr>
          <a:xfrm>
            <a:off x="2428349" y="5130266"/>
            <a:ext cx="0" cy="353135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7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НОРМАЛИЗАЦИЯ БАТЧА </a:t>
            </a:r>
            <a:r>
              <a:rPr lang="en-US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(BATCHNORM)</a:t>
            </a:r>
            <a:endParaRPr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41" name="Google Shape;641;p37"/>
          <p:cNvSpPr txBox="1"/>
          <p:nvPr/>
        </p:nvSpPr>
        <p:spPr>
          <a:xfrm>
            <a:off x="4747595" y="1980814"/>
            <a:ext cx="2539798" cy="124623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3428" l="0" r="0" t="-392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42" name="Google Shape;642;p37"/>
          <p:cNvSpPr txBox="1"/>
          <p:nvPr/>
        </p:nvSpPr>
        <p:spPr>
          <a:xfrm>
            <a:off x="7998453" y="1978776"/>
            <a:ext cx="3945374" cy="124623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3428" l="0" r="0" t="-392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43" name="Google Shape;643;p37"/>
          <p:cNvSpPr txBox="1"/>
          <p:nvPr/>
        </p:nvSpPr>
        <p:spPr>
          <a:xfrm>
            <a:off x="4889519" y="4663801"/>
            <a:ext cx="2453299" cy="94519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3870" l="0" r="0" t="-258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44" name="Google Shape;644;p37"/>
          <p:cNvSpPr txBox="1"/>
          <p:nvPr/>
        </p:nvSpPr>
        <p:spPr>
          <a:xfrm>
            <a:off x="1424644" y="3657675"/>
            <a:ext cx="2007409" cy="44319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45" name="Google Shape;645;p37"/>
          <p:cNvSpPr/>
          <p:nvPr/>
        </p:nvSpPr>
        <p:spPr>
          <a:xfrm>
            <a:off x="995899" y="2704228"/>
            <a:ext cx="2864901" cy="830997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-16174" l="-1699" r="-4680" t="-58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grpSp>
        <p:nvGrpSpPr>
          <p:cNvPr id="646" name="Google Shape;646;p37"/>
          <p:cNvGrpSpPr/>
          <p:nvPr/>
        </p:nvGrpSpPr>
        <p:grpSpPr>
          <a:xfrm>
            <a:off x="620908" y="781928"/>
            <a:ext cx="2348218" cy="1894288"/>
            <a:chOff x="443108" y="1074028"/>
            <a:chExt cx="2348218" cy="1894288"/>
          </a:xfrm>
        </p:grpSpPr>
        <p:pic>
          <p:nvPicPr>
            <p:cNvPr id="647" name="Google Shape;647;p37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443108" y="1074028"/>
              <a:ext cx="2348218" cy="18942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8" name="Google Shape;648;p37"/>
            <p:cNvSpPr/>
            <p:nvPr/>
          </p:nvSpPr>
          <p:spPr>
            <a:xfrm>
              <a:off x="1479408" y="2093957"/>
              <a:ext cx="277291" cy="277291"/>
            </a:xfrm>
            <a:prstGeom prst="ellipse">
              <a:avLst/>
            </a:prstGeom>
            <a:solidFill>
              <a:srgbClr val="DEF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649" name="Google Shape;649;p37"/>
          <p:cNvCxnSpPr>
            <a:stCxn id="648" idx="6"/>
            <a:endCxn id="645" idx="0"/>
          </p:cNvCxnSpPr>
          <p:nvPr/>
        </p:nvCxnSpPr>
        <p:spPr>
          <a:xfrm>
            <a:off x="1934499" y="1940503"/>
            <a:ext cx="493800" cy="763800"/>
          </a:xfrm>
          <a:prstGeom prst="curvedConnector2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650" name="Google Shape;650;p37"/>
          <p:cNvSpPr/>
          <p:nvPr/>
        </p:nvSpPr>
        <p:spPr>
          <a:xfrm>
            <a:off x="5136099" y="1347170"/>
            <a:ext cx="140440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Mean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1" name="Google Shape;651;p37"/>
          <p:cNvSpPr/>
          <p:nvPr/>
        </p:nvSpPr>
        <p:spPr>
          <a:xfrm>
            <a:off x="9200099" y="1347170"/>
            <a:ext cx="140440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Variance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2" name="Google Shape;652;p37"/>
          <p:cNvSpPr/>
          <p:nvPr/>
        </p:nvSpPr>
        <p:spPr>
          <a:xfrm>
            <a:off x="4716999" y="3950670"/>
            <a:ext cx="259820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Нормализация</a:t>
            </a:r>
            <a:endParaRPr/>
          </a:p>
        </p:txBody>
      </p:sp>
      <p:sp>
        <p:nvSpPr>
          <p:cNvPr id="653" name="Google Shape;653;p37"/>
          <p:cNvSpPr txBox="1"/>
          <p:nvPr/>
        </p:nvSpPr>
        <p:spPr>
          <a:xfrm>
            <a:off x="1421888" y="5444900"/>
            <a:ext cx="2012922" cy="443198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54" name="Google Shape;654;p37"/>
          <p:cNvSpPr/>
          <p:nvPr/>
        </p:nvSpPr>
        <p:spPr>
          <a:xfrm>
            <a:off x="1440398" y="4533028"/>
            <a:ext cx="1975902" cy="461665"/>
          </a:xfrm>
          <a:prstGeom prst="rect">
            <a:avLst/>
          </a:prstGeom>
          <a:solidFill>
            <a:srgbClr val="780C4F"/>
          </a:solidFill>
          <a:ln cap="flat" cmpd="sng" w="28575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BatchNorm</a:t>
            </a:r>
            <a:endParaRPr sz="24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655" name="Google Shape;655;p37"/>
          <p:cNvCxnSpPr>
            <a:stCxn id="644" idx="2"/>
          </p:cNvCxnSpPr>
          <p:nvPr/>
        </p:nvCxnSpPr>
        <p:spPr>
          <a:xfrm>
            <a:off x="2428349" y="4100873"/>
            <a:ext cx="0" cy="355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656" name="Google Shape;656;p37"/>
          <p:cNvCxnSpPr/>
          <p:nvPr/>
        </p:nvCxnSpPr>
        <p:spPr>
          <a:xfrm>
            <a:off x="2428349" y="5130266"/>
            <a:ext cx="0" cy="353135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38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НОРМАЛИЗАЦИЯ БАТЧА </a:t>
            </a:r>
            <a:r>
              <a:rPr lang="en-US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(BATCHNORM)</a:t>
            </a:r>
            <a:endParaRPr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62" name="Google Shape;662;p38"/>
          <p:cNvSpPr txBox="1"/>
          <p:nvPr/>
        </p:nvSpPr>
        <p:spPr>
          <a:xfrm>
            <a:off x="4747595" y="1980814"/>
            <a:ext cx="2539798" cy="124623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3428" l="0" r="0" t="-392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63" name="Google Shape;663;p38"/>
          <p:cNvSpPr txBox="1"/>
          <p:nvPr/>
        </p:nvSpPr>
        <p:spPr>
          <a:xfrm>
            <a:off x="7998453" y="1978776"/>
            <a:ext cx="3945374" cy="124623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3428" l="0" r="0" t="-392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64" name="Google Shape;664;p38"/>
          <p:cNvSpPr txBox="1"/>
          <p:nvPr/>
        </p:nvSpPr>
        <p:spPr>
          <a:xfrm>
            <a:off x="4889519" y="4663801"/>
            <a:ext cx="2453299" cy="94519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3870" l="0" r="0" t="-258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65" name="Google Shape;665;p38"/>
          <p:cNvSpPr txBox="1"/>
          <p:nvPr/>
        </p:nvSpPr>
        <p:spPr>
          <a:xfrm>
            <a:off x="8787570" y="4494928"/>
            <a:ext cx="2298257" cy="443198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66" name="Google Shape;666;p38"/>
          <p:cNvSpPr txBox="1"/>
          <p:nvPr/>
        </p:nvSpPr>
        <p:spPr>
          <a:xfrm>
            <a:off x="1424644" y="3657675"/>
            <a:ext cx="2007409" cy="44319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67" name="Google Shape;667;p38"/>
          <p:cNvSpPr/>
          <p:nvPr/>
        </p:nvSpPr>
        <p:spPr>
          <a:xfrm>
            <a:off x="995899" y="2704228"/>
            <a:ext cx="2864901" cy="830997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-16174" l="-1699" r="-4680" t="-58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grpSp>
        <p:nvGrpSpPr>
          <p:cNvPr id="668" name="Google Shape;668;p38"/>
          <p:cNvGrpSpPr/>
          <p:nvPr/>
        </p:nvGrpSpPr>
        <p:grpSpPr>
          <a:xfrm>
            <a:off x="620908" y="781928"/>
            <a:ext cx="2348218" cy="1894288"/>
            <a:chOff x="443108" y="1074028"/>
            <a:chExt cx="2348218" cy="1894288"/>
          </a:xfrm>
        </p:grpSpPr>
        <p:pic>
          <p:nvPicPr>
            <p:cNvPr id="669" name="Google Shape;669;p38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43108" y="1074028"/>
              <a:ext cx="2348218" cy="18942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0" name="Google Shape;670;p38"/>
            <p:cNvSpPr/>
            <p:nvPr/>
          </p:nvSpPr>
          <p:spPr>
            <a:xfrm>
              <a:off x="1479408" y="2093957"/>
              <a:ext cx="277291" cy="277291"/>
            </a:xfrm>
            <a:prstGeom prst="ellipse">
              <a:avLst/>
            </a:prstGeom>
            <a:solidFill>
              <a:srgbClr val="DEF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671" name="Google Shape;671;p38"/>
          <p:cNvCxnSpPr>
            <a:stCxn id="670" idx="6"/>
            <a:endCxn id="667" idx="0"/>
          </p:cNvCxnSpPr>
          <p:nvPr/>
        </p:nvCxnSpPr>
        <p:spPr>
          <a:xfrm>
            <a:off x="1934499" y="1940503"/>
            <a:ext cx="493800" cy="763800"/>
          </a:xfrm>
          <a:prstGeom prst="curvedConnector2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672" name="Google Shape;672;p38"/>
          <p:cNvSpPr/>
          <p:nvPr/>
        </p:nvSpPr>
        <p:spPr>
          <a:xfrm>
            <a:off x="5136099" y="1347170"/>
            <a:ext cx="140440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Mean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73" name="Google Shape;673;p38"/>
          <p:cNvSpPr/>
          <p:nvPr/>
        </p:nvSpPr>
        <p:spPr>
          <a:xfrm>
            <a:off x="9200099" y="1347170"/>
            <a:ext cx="140440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Variance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74" name="Google Shape;674;p38"/>
          <p:cNvSpPr/>
          <p:nvPr/>
        </p:nvSpPr>
        <p:spPr>
          <a:xfrm>
            <a:off x="4716999" y="3950670"/>
            <a:ext cx="259820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Нормализация</a:t>
            </a:r>
            <a:endParaRPr/>
          </a:p>
        </p:txBody>
      </p:sp>
      <p:sp>
        <p:nvSpPr>
          <p:cNvPr id="675" name="Google Shape;675;p38"/>
          <p:cNvSpPr/>
          <p:nvPr/>
        </p:nvSpPr>
        <p:spPr>
          <a:xfrm>
            <a:off x="8018999" y="3950670"/>
            <a:ext cx="380470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Шкалирование и сдвиг</a:t>
            </a:r>
            <a:endParaRPr/>
          </a:p>
        </p:txBody>
      </p:sp>
      <p:sp>
        <p:nvSpPr>
          <p:cNvPr id="676" name="Google Shape;676;p38"/>
          <p:cNvSpPr txBox="1"/>
          <p:nvPr/>
        </p:nvSpPr>
        <p:spPr>
          <a:xfrm>
            <a:off x="1421888" y="5444900"/>
            <a:ext cx="2012922" cy="443198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677" name="Google Shape;677;p38"/>
          <p:cNvSpPr/>
          <p:nvPr/>
        </p:nvSpPr>
        <p:spPr>
          <a:xfrm>
            <a:off x="1440398" y="4533028"/>
            <a:ext cx="1975902" cy="461665"/>
          </a:xfrm>
          <a:prstGeom prst="rect">
            <a:avLst/>
          </a:prstGeom>
          <a:solidFill>
            <a:srgbClr val="780C4F"/>
          </a:solidFill>
          <a:ln cap="flat" cmpd="sng" w="28575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BatchNorm</a:t>
            </a:r>
            <a:endParaRPr sz="24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678" name="Google Shape;678;p38"/>
          <p:cNvCxnSpPr>
            <a:stCxn id="666" idx="2"/>
          </p:cNvCxnSpPr>
          <p:nvPr/>
        </p:nvCxnSpPr>
        <p:spPr>
          <a:xfrm>
            <a:off x="2428349" y="4100873"/>
            <a:ext cx="0" cy="355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679" name="Google Shape;679;p38"/>
          <p:cNvCxnSpPr/>
          <p:nvPr/>
        </p:nvCxnSpPr>
        <p:spPr>
          <a:xfrm>
            <a:off x="2428349" y="5130266"/>
            <a:ext cx="0" cy="353135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9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РЕГУЛЯРИЗАЦИЯ ДЛЯ СВЁРТОЧНХ НЕЙРОСЕТЕЙ</a:t>
            </a:r>
            <a:endParaRPr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685" name="Google Shape;685;p39"/>
          <p:cNvGrpSpPr/>
          <p:nvPr/>
        </p:nvGrpSpPr>
        <p:grpSpPr>
          <a:xfrm>
            <a:off x="375384" y="1452943"/>
            <a:ext cx="11421981" cy="3202383"/>
            <a:chOff x="1101777" y="1664699"/>
            <a:chExt cx="10200202" cy="3202383"/>
          </a:xfrm>
        </p:grpSpPr>
        <p:sp>
          <p:nvSpPr>
            <p:cNvPr id="686" name="Google Shape;686;p39"/>
            <p:cNvSpPr/>
            <p:nvPr/>
          </p:nvSpPr>
          <p:spPr>
            <a:xfrm>
              <a:off x="1938105" y="1674325"/>
              <a:ext cx="286490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rgbClr val="76B9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Dropout</a:t>
              </a:r>
              <a:endParaRPr sz="36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1101777" y="2670539"/>
              <a:ext cx="3701229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rgbClr val="76B9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Batch Norm</a:t>
              </a: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1101777" y="3666753"/>
              <a:ext cx="3701229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rgbClr val="76B9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Weight Decay (L2)</a:t>
              </a:r>
              <a:endParaRPr sz="36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5207268" y="1771049"/>
              <a:ext cx="488161" cy="43081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207268" y="2791327"/>
              <a:ext cx="488161" cy="43081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5207268" y="3801980"/>
              <a:ext cx="488161" cy="43081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991410" y="3666753"/>
              <a:ext cx="5310569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Все слои с параметрами</a:t>
              </a: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991410" y="2713852"/>
              <a:ext cx="5310569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Свёрточные слои</a:t>
              </a: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991410" y="1664699"/>
              <a:ext cx="5310569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Полносвязные слои</a:t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40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ПРОСТЫЕ ИЗОБРАЖЕНИЯ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00" name="Google Shape;700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88613" y="1058947"/>
            <a:ext cx="8802924" cy="5108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1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СЛОЖНЫЕ ИЗОБРАЖЕНИЯ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706" name="Google Shape;706;p41"/>
          <p:cNvGrpSpPr/>
          <p:nvPr/>
        </p:nvGrpSpPr>
        <p:grpSpPr>
          <a:xfrm>
            <a:off x="1021554" y="1178538"/>
            <a:ext cx="10279812" cy="5039382"/>
            <a:chOff x="1619978" y="1582799"/>
            <a:chExt cx="8641859" cy="4236423"/>
          </a:xfrm>
        </p:grpSpPr>
        <p:pic>
          <p:nvPicPr>
            <p:cNvPr id="707" name="Google Shape;707;p4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619978" y="1586862"/>
              <a:ext cx="4236423" cy="4232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8" name="Google Shape;708;p4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025414" y="1582799"/>
              <a:ext cx="4236423" cy="42364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42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IMAGENET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14" name="Google Shape;714;p42"/>
          <p:cNvSpPr txBox="1"/>
          <p:nvPr/>
        </p:nvSpPr>
        <p:spPr>
          <a:xfrm>
            <a:off x="941990" y="1583198"/>
            <a:ext cx="272497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ILSVRC 2012</a:t>
            </a:r>
            <a:endParaRPr/>
          </a:p>
        </p:txBody>
      </p:sp>
      <p:pic>
        <p:nvPicPr>
          <p:cNvPr descr="C:\Users\LK\Documents\yCamp2015\Presentation\etc\imagenet.jpg" id="715" name="Google Shape;715;p42"/>
          <p:cNvPicPr preferRelativeResize="0"/>
          <p:nvPr/>
        </p:nvPicPr>
        <p:blipFill rotWithShape="1">
          <a:blip r:embed="rId3">
            <a:alphaModFix/>
          </a:blip>
          <a:srcRect b="25488" l="10114" r="0" t="1"/>
          <a:stretch/>
        </p:blipFill>
        <p:spPr>
          <a:xfrm>
            <a:off x="5111017" y="819931"/>
            <a:ext cx="6750256" cy="5427511"/>
          </a:xfrm>
          <a:prstGeom prst="rect">
            <a:avLst/>
          </a:prstGeom>
          <a:noFill/>
          <a:ln>
            <a:noFill/>
          </a:ln>
        </p:spPr>
      </p:pic>
      <p:sp>
        <p:nvSpPr>
          <p:cNvPr id="716" name="Google Shape;716;p42"/>
          <p:cNvSpPr txBox="1"/>
          <p:nvPr/>
        </p:nvSpPr>
        <p:spPr>
          <a:xfrm>
            <a:off x="413115" y="2648555"/>
            <a:ext cx="378272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~</a:t>
            </a: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1’000’000 </a:t>
            </a: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изображений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1’000</a:t>
            </a: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категорий</a:t>
            </a:r>
            <a:endParaRPr/>
          </a:p>
        </p:txBody>
      </p:sp>
      <p:sp>
        <p:nvSpPr>
          <p:cNvPr id="717" name="Google Shape;717;p42"/>
          <p:cNvSpPr txBox="1"/>
          <p:nvPr/>
        </p:nvSpPr>
        <p:spPr>
          <a:xfrm>
            <a:off x="413115" y="4021689"/>
            <a:ext cx="4437247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Классификация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Локализация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Детектирование объектов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СВЁРТОЧНАЯ НЕЙРОННАЯ СЕТЬ</a:t>
            </a:r>
            <a:endParaRPr/>
          </a:p>
        </p:txBody>
      </p:sp>
      <p:sp>
        <p:nvSpPr>
          <p:cNvPr id="153" name="Google Shape;153;p25"/>
          <p:cNvSpPr/>
          <p:nvPr/>
        </p:nvSpPr>
        <p:spPr>
          <a:xfrm>
            <a:off x="2866692" y="1370010"/>
            <a:ext cx="1677576" cy="1677577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4" name="Google Shape;154;p25"/>
          <p:cNvSpPr/>
          <p:nvPr/>
        </p:nvSpPr>
        <p:spPr>
          <a:xfrm>
            <a:off x="3097375" y="1640933"/>
            <a:ext cx="1677576" cy="1677577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5" name="Google Shape;155;p25"/>
          <p:cNvSpPr/>
          <p:nvPr/>
        </p:nvSpPr>
        <p:spPr>
          <a:xfrm>
            <a:off x="3328058" y="1911856"/>
            <a:ext cx="1677576" cy="1677577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6" name="Google Shape;156;p25"/>
          <p:cNvSpPr/>
          <p:nvPr/>
        </p:nvSpPr>
        <p:spPr>
          <a:xfrm>
            <a:off x="3558742" y="2182780"/>
            <a:ext cx="1677576" cy="1677577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7" name="Google Shape;157;p25"/>
          <p:cNvSpPr/>
          <p:nvPr/>
        </p:nvSpPr>
        <p:spPr>
          <a:xfrm>
            <a:off x="5619027" y="2065285"/>
            <a:ext cx="721177" cy="697042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8" name="Google Shape;158;p25"/>
          <p:cNvSpPr/>
          <p:nvPr/>
        </p:nvSpPr>
        <p:spPr>
          <a:xfrm>
            <a:off x="5818644" y="2280364"/>
            <a:ext cx="721177" cy="697042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9" name="Google Shape;159;p25"/>
          <p:cNvSpPr/>
          <p:nvPr/>
        </p:nvSpPr>
        <p:spPr>
          <a:xfrm>
            <a:off x="6018261" y="2495442"/>
            <a:ext cx="721177" cy="697042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0" name="Google Shape;160;p25"/>
          <p:cNvSpPr/>
          <p:nvPr/>
        </p:nvSpPr>
        <p:spPr>
          <a:xfrm>
            <a:off x="6217878" y="2710521"/>
            <a:ext cx="721177" cy="697042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1" name="Google Shape;161;p25"/>
          <p:cNvSpPr/>
          <p:nvPr/>
        </p:nvSpPr>
        <p:spPr>
          <a:xfrm>
            <a:off x="6883144" y="1777016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2" name="Google Shape;162;p25"/>
          <p:cNvSpPr/>
          <p:nvPr/>
        </p:nvSpPr>
        <p:spPr>
          <a:xfrm>
            <a:off x="6978685" y="1881270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3" name="Google Shape;163;p25"/>
          <p:cNvSpPr/>
          <p:nvPr/>
        </p:nvSpPr>
        <p:spPr>
          <a:xfrm>
            <a:off x="7074227" y="1985525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4" name="Google Shape;164;p25"/>
          <p:cNvSpPr/>
          <p:nvPr/>
        </p:nvSpPr>
        <p:spPr>
          <a:xfrm>
            <a:off x="7169769" y="2089780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5" name="Google Shape;165;p25"/>
          <p:cNvSpPr/>
          <p:nvPr/>
        </p:nvSpPr>
        <p:spPr>
          <a:xfrm>
            <a:off x="7265311" y="2194035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6" name="Google Shape;166;p25"/>
          <p:cNvSpPr/>
          <p:nvPr/>
        </p:nvSpPr>
        <p:spPr>
          <a:xfrm>
            <a:off x="7360853" y="2298290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7" name="Google Shape;167;p25"/>
          <p:cNvSpPr/>
          <p:nvPr/>
        </p:nvSpPr>
        <p:spPr>
          <a:xfrm>
            <a:off x="7456394" y="2402545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8" name="Google Shape;168;p25"/>
          <p:cNvSpPr/>
          <p:nvPr/>
        </p:nvSpPr>
        <p:spPr>
          <a:xfrm>
            <a:off x="7551936" y="2506799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9" name="Google Shape;169;p25"/>
          <p:cNvSpPr/>
          <p:nvPr/>
        </p:nvSpPr>
        <p:spPr>
          <a:xfrm>
            <a:off x="7647478" y="2611054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0" name="Google Shape;170;p25"/>
          <p:cNvSpPr/>
          <p:nvPr/>
        </p:nvSpPr>
        <p:spPr>
          <a:xfrm>
            <a:off x="7743020" y="2715309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1" name="Google Shape;171;p25"/>
          <p:cNvSpPr/>
          <p:nvPr/>
        </p:nvSpPr>
        <p:spPr>
          <a:xfrm>
            <a:off x="7838562" y="2819564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2" name="Google Shape;172;p25"/>
          <p:cNvSpPr/>
          <p:nvPr/>
        </p:nvSpPr>
        <p:spPr>
          <a:xfrm>
            <a:off x="7934103" y="2923819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3" name="Google Shape;173;p25"/>
          <p:cNvSpPr/>
          <p:nvPr/>
        </p:nvSpPr>
        <p:spPr>
          <a:xfrm>
            <a:off x="8029648" y="3028076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4" name="Google Shape;174;p25"/>
          <p:cNvSpPr/>
          <p:nvPr/>
        </p:nvSpPr>
        <p:spPr>
          <a:xfrm>
            <a:off x="8198458" y="1728767"/>
            <a:ext cx="275807" cy="266576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8301325" y="1841241"/>
            <a:ext cx="275807" cy="266576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6" name="Google Shape;176;p25"/>
          <p:cNvSpPr/>
          <p:nvPr/>
        </p:nvSpPr>
        <p:spPr>
          <a:xfrm>
            <a:off x="8404192" y="1953715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7" name="Google Shape;177;p25"/>
          <p:cNvSpPr/>
          <p:nvPr/>
        </p:nvSpPr>
        <p:spPr>
          <a:xfrm>
            <a:off x="8507060" y="2066189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8" name="Google Shape;178;p25"/>
          <p:cNvSpPr/>
          <p:nvPr/>
        </p:nvSpPr>
        <p:spPr>
          <a:xfrm>
            <a:off x="8609927" y="2178663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9" name="Google Shape;179;p25"/>
          <p:cNvSpPr/>
          <p:nvPr/>
        </p:nvSpPr>
        <p:spPr>
          <a:xfrm>
            <a:off x="8712794" y="2291137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0" name="Google Shape;180;p25"/>
          <p:cNvSpPr/>
          <p:nvPr/>
        </p:nvSpPr>
        <p:spPr>
          <a:xfrm>
            <a:off x="8815661" y="2403610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1" name="Google Shape;181;p25"/>
          <p:cNvSpPr/>
          <p:nvPr/>
        </p:nvSpPr>
        <p:spPr>
          <a:xfrm>
            <a:off x="8918529" y="2516084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2" name="Google Shape;182;p25"/>
          <p:cNvSpPr/>
          <p:nvPr/>
        </p:nvSpPr>
        <p:spPr>
          <a:xfrm>
            <a:off x="9021396" y="2628558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3" name="Google Shape;183;p25"/>
          <p:cNvSpPr/>
          <p:nvPr/>
        </p:nvSpPr>
        <p:spPr>
          <a:xfrm>
            <a:off x="9124263" y="2741032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4" name="Google Shape;184;p25"/>
          <p:cNvSpPr/>
          <p:nvPr/>
        </p:nvSpPr>
        <p:spPr>
          <a:xfrm>
            <a:off x="9227130" y="2853506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5" name="Google Shape;185;p25"/>
          <p:cNvSpPr/>
          <p:nvPr/>
        </p:nvSpPr>
        <p:spPr>
          <a:xfrm>
            <a:off x="9329998" y="2965980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6" name="Google Shape;186;p25"/>
          <p:cNvSpPr/>
          <p:nvPr/>
        </p:nvSpPr>
        <p:spPr>
          <a:xfrm>
            <a:off x="9432866" y="3078453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87" name="Google Shape;18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108" y="2049261"/>
            <a:ext cx="2055867" cy="2053895"/>
          </a:xfrm>
          <a:prstGeom prst="rect">
            <a:avLst/>
          </a:prstGeom>
          <a:noFill/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88" name="Google Shape;188;p25"/>
          <p:cNvCxnSpPr/>
          <p:nvPr/>
        </p:nvCxnSpPr>
        <p:spPr>
          <a:xfrm>
            <a:off x="9515475" y="1717675"/>
            <a:ext cx="996950" cy="1606550"/>
          </a:xfrm>
          <a:prstGeom prst="straightConnector1">
            <a:avLst/>
          </a:prstGeom>
          <a:noFill/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9" name="Google Shape;189;p25"/>
          <p:cNvSpPr/>
          <p:nvPr/>
        </p:nvSpPr>
        <p:spPr>
          <a:xfrm>
            <a:off x="3903035" y="2653899"/>
            <a:ext cx="249559" cy="249559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0" name="Google Shape;190;p25"/>
          <p:cNvSpPr/>
          <p:nvPr/>
        </p:nvSpPr>
        <p:spPr>
          <a:xfrm>
            <a:off x="1568676" y="3337641"/>
            <a:ext cx="511610" cy="51161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1" name="Google Shape;191;p25"/>
          <p:cNvSpPr/>
          <p:nvPr/>
        </p:nvSpPr>
        <p:spPr>
          <a:xfrm>
            <a:off x="6538603" y="2855709"/>
            <a:ext cx="249559" cy="249559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2" name="Google Shape;192;p25"/>
          <p:cNvSpPr/>
          <p:nvPr/>
        </p:nvSpPr>
        <p:spPr>
          <a:xfrm>
            <a:off x="8148935" y="3237916"/>
            <a:ext cx="177270" cy="17727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93" name="Google Shape;193;p25"/>
          <p:cNvCxnSpPr/>
          <p:nvPr/>
        </p:nvCxnSpPr>
        <p:spPr>
          <a:xfrm>
            <a:off x="2080828" y="3329052"/>
            <a:ext cx="2796576" cy="198615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94" name="Google Shape;194;p25"/>
          <p:cNvCxnSpPr/>
          <p:nvPr/>
        </p:nvCxnSpPr>
        <p:spPr>
          <a:xfrm flipH="1" rot="10800000">
            <a:off x="2089864" y="3531427"/>
            <a:ext cx="2787540" cy="324739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95" name="Google Shape;195;p25"/>
          <p:cNvCxnSpPr/>
          <p:nvPr/>
        </p:nvCxnSpPr>
        <p:spPr>
          <a:xfrm>
            <a:off x="4145695" y="2660911"/>
            <a:ext cx="2250649" cy="25778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96" name="Google Shape;196;p25"/>
          <p:cNvCxnSpPr/>
          <p:nvPr/>
        </p:nvCxnSpPr>
        <p:spPr>
          <a:xfrm>
            <a:off x="4161559" y="2894899"/>
            <a:ext cx="2244700" cy="2974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97" name="Google Shape;197;p25"/>
          <p:cNvCxnSpPr/>
          <p:nvPr/>
        </p:nvCxnSpPr>
        <p:spPr>
          <a:xfrm>
            <a:off x="6779054" y="2855240"/>
            <a:ext cx="1620071" cy="29149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98" name="Google Shape;198;p25"/>
          <p:cNvCxnSpPr/>
          <p:nvPr/>
        </p:nvCxnSpPr>
        <p:spPr>
          <a:xfrm>
            <a:off x="6792934" y="3099143"/>
            <a:ext cx="1576446" cy="4957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99" name="Google Shape;199;p25"/>
          <p:cNvCxnSpPr/>
          <p:nvPr/>
        </p:nvCxnSpPr>
        <p:spPr>
          <a:xfrm flipH="1" rot="10800000">
            <a:off x="8329060" y="3226052"/>
            <a:ext cx="1205634" cy="7932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00" name="Google Shape;200;p25"/>
          <p:cNvCxnSpPr/>
          <p:nvPr/>
        </p:nvCxnSpPr>
        <p:spPr>
          <a:xfrm flipH="1" rot="10800000">
            <a:off x="8331704" y="3226052"/>
            <a:ext cx="1176551" cy="185075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01" name="Google Shape;201;p25"/>
          <p:cNvCxnSpPr/>
          <p:nvPr/>
        </p:nvCxnSpPr>
        <p:spPr>
          <a:xfrm flipH="1" rot="10800000">
            <a:off x="9711035" y="3343275"/>
            <a:ext cx="788690" cy="2960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02" name="Google Shape;202;p25"/>
          <p:cNvCxnSpPr/>
          <p:nvPr/>
        </p:nvCxnSpPr>
        <p:spPr>
          <a:xfrm>
            <a:off x="8476083" y="1713688"/>
            <a:ext cx="1052092" cy="10337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03" name="Google Shape;203;p25"/>
          <p:cNvCxnSpPr/>
          <p:nvPr/>
        </p:nvCxnSpPr>
        <p:spPr>
          <a:xfrm flipH="1" rot="10800000">
            <a:off x="10531475" y="2893219"/>
            <a:ext cx="441325" cy="443706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04" name="Google Shape;204;p25"/>
          <p:cNvCxnSpPr/>
          <p:nvPr/>
        </p:nvCxnSpPr>
        <p:spPr>
          <a:xfrm>
            <a:off x="9521825" y="1717676"/>
            <a:ext cx="806450" cy="95249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205" name="Google Shape;205;p25"/>
          <p:cNvSpPr/>
          <p:nvPr/>
        </p:nvSpPr>
        <p:spPr>
          <a:xfrm>
            <a:off x="9468442" y="1674912"/>
            <a:ext cx="86172" cy="83288"/>
          </a:xfrm>
          <a:prstGeom prst="ellipse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6" name="Google Shape;206;p25"/>
          <p:cNvSpPr/>
          <p:nvPr/>
        </p:nvSpPr>
        <p:spPr>
          <a:xfrm>
            <a:off x="10471460" y="3293811"/>
            <a:ext cx="86172" cy="83288"/>
          </a:xfrm>
          <a:prstGeom prst="ellipse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7" name="Google Shape;207;p25"/>
          <p:cNvSpPr/>
          <p:nvPr/>
        </p:nvSpPr>
        <p:spPr>
          <a:xfrm>
            <a:off x="4857110" y="3513332"/>
            <a:ext cx="35777" cy="3577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8" name="Google Shape;208;p25"/>
          <p:cNvSpPr/>
          <p:nvPr/>
        </p:nvSpPr>
        <p:spPr>
          <a:xfrm>
            <a:off x="6388303" y="2904814"/>
            <a:ext cx="35777" cy="3577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9" name="Google Shape;209;p25"/>
          <p:cNvSpPr/>
          <p:nvPr/>
        </p:nvSpPr>
        <p:spPr>
          <a:xfrm>
            <a:off x="8352250" y="3128227"/>
            <a:ext cx="35777" cy="3577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0" name="Google Shape;210;p25"/>
          <p:cNvSpPr/>
          <p:nvPr/>
        </p:nvSpPr>
        <p:spPr>
          <a:xfrm>
            <a:off x="9514095" y="3208867"/>
            <a:ext cx="35777" cy="3577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1" name="Google Shape;211;p25"/>
          <p:cNvSpPr txBox="1"/>
          <p:nvPr/>
        </p:nvSpPr>
        <p:spPr>
          <a:xfrm>
            <a:off x="9899558" y="976977"/>
            <a:ext cx="16320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Выход</a:t>
            </a:r>
            <a:endParaRPr/>
          </a:p>
        </p:txBody>
      </p:sp>
      <p:sp>
        <p:nvSpPr>
          <p:cNvPr id="212" name="Google Shape;212;p25"/>
          <p:cNvSpPr txBox="1"/>
          <p:nvPr/>
        </p:nvSpPr>
        <p:spPr>
          <a:xfrm>
            <a:off x="597885" y="1435202"/>
            <a:ext cx="16320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Вход</a:t>
            </a:r>
            <a:endParaRPr/>
          </a:p>
        </p:txBody>
      </p:sp>
      <p:grpSp>
        <p:nvGrpSpPr>
          <p:cNvPr id="213" name="Google Shape;213;p25"/>
          <p:cNvGrpSpPr/>
          <p:nvPr/>
        </p:nvGrpSpPr>
        <p:grpSpPr>
          <a:xfrm>
            <a:off x="10286397" y="1631270"/>
            <a:ext cx="2009399" cy="1426483"/>
            <a:chOff x="8498618" y="3829782"/>
            <a:chExt cx="2009399" cy="1426483"/>
          </a:xfrm>
        </p:grpSpPr>
        <p:cxnSp>
          <p:nvCxnSpPr>
            <p:cNvPr id="214" name="Google Shape;214;p25"/>
            <p:cNvCxnSpPr/>
            <p:nvPr/>
          </p:nvCxnSpPr>
          <p:spPr>
            <a:xfrm>
              <a:off x="8540750" y="4006850"/>
              <a:ext cx="673100" cy="1098550"/>
            </a:xfrm>
            <a:prstGeom prst="straightConnector1">
              <a:avLst/>
            </a:prstGeom>
            <a:noFill/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15" name="Google Shape;215;p25"/>
            <p:cNvSpPr/>
            <p:nvPr/>
          </p:nvSpPr>
          <p:spPr>
            <a:xfrm>
              <a:off x="8498618" y="3969631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16" name="Google Shape;216;p25"/>
            <p:cNvSpPr/>
            <p:nvPr/>
          </p:nvSpPr>
          <p:spPr>
            <a:xfrm>
              <a:off x="9165602" y="505804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17" name="Google Shape;217;p25"/>
            <p:cNvSpPr/>
            <p:nvPr/>
          </p:nvSpPr>
          <p:spPr>
            <a:xfrm>
              <a:off x="8665364" y="4240008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18" name="Google Shape;218;p25"/>
            <p:cNvSpPr/>
            <p:nvPr/>
          </p:nvSpPr>
          <p:spPr>
            <a:xfrm>
              <a:off x="8832110" y="4517175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19" name="Google Shape;219;p25"/>
            <p:cNvSpPr/>
            <p:nvPr/>
          </p:nvSpPr>
          <p:spPr>
            <a:xfrm>
              <a:off x="8998856" y="4782767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0" name="Google Shape;220;p25"/>
            <p:cNvSpPr txBox="1"/>
            <p:nvPr/>
          </p:nvSpPr>
          <p:spPr>
            <a:xfrm>
              <a:off x="8618448" y="3829782"/>
              <a:ext cx="1172332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6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Собака</a:t>
              </a:r>
              <a:endParaRPr/>
            </a:p>
          </p:txBody>
        </p:sp>
        <p:sp>
          <p:nvSpPr>
            <p:cNvPr id="221" name="Google Shape;221;p25"/>
            <p:cNvSpPr txBox="1"/>
            <p:nvPr/>
          </p:nvSpPr>
          <p:spPr>
            <a:xfrm>
              <a:off x="8780612" y="4101764"/>
              <a:ext cx="1172332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Кот</a:t>
              </a:r>
              <a:endParaRPr/>
            </a:p>
          </p:txBody>
        </p:sp>
        <p:sp>
          <p:nvSpPr>
            <p:cNvPr id="222" name="Google Shape;222;p25"/>
            <p:cNvSpPr txBox="1"/>
            <p:nvPr/>
          </p:nvSpPr>
          <p:spPr>
            <a:xfrm>
              <a:off x="8965636" y="4373747"/>
              <a:ext cx="1172332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Стул</a:t>
              </a:r>
              <a:endParaRPr/>
            </a:p>
          </p:txBody>
        </p:sp>
        <p:sp>
          <p:nvSpPr>
            <p:cNvPr id="223" name="Google Shape;223;p25"/>
            <p:cNvSpPr txBox="1"/>
            <p:nvPr/>
          </p:nvSpPr>
          <p:spPr>
            <a:xfrm>
              <a:off x="9150660" y="4645728"/>
              <a:ext cx="1172332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Автобус</a:t>
              </a:r>
              <a:endParaRPr/>
            </a:p>
          </p:txBody>
        </p:sp>
        <p:sp>
          <p:nvSpPr>
            <p:cNvPr id="224" name="Google Shape;224;p25"/>
            <p:cNvSpPr txBox="1"/>
            <p:nvPr/>
          </p:nvSpPr>
          <p:spPr>
            <a:xfrm>
              <a:off x="9335685" y="4917711"/>
              <a:ext cx="1172332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…</a:t>
              </a:r>
              <a:endParaRPr/>
            </a:p>
          </p:txBody>
        </p:sp>
      </p:grpSp>
      <p:sp>
        <p:nvSpPr>
          <p:cNvPr id="225" name="Google Shape;225;p25"/>
          <p:cNvSpPr txBox="1"/>
          <p:nvPr/>
        </p:nvSpPr>
        <p:spPr>
          <a:xfrm>
            <a:off x="254969" y="4617318"/>
            <a:ext cx="5259284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Выход сети –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распределение вероятностей принадлежности к классу</a:t>
            </a:r>
            <a:endParaRPr/>
          </a:p>
        </p:txBody>
      </p:sp>
      <p:grpSp>
        <p:nvGrpSpPr>
          <p:cNvPr id="226" name="Google Shape;226;p25"/>
          <p:cNvGrpSpPr/>
          <p:nvPr/>
        </p:nvGrpSpPr>
        <p:grpSpPr>
          <a:xfrm>
            <a:off x="5535671" y="3946773"/>
            <a:ext cx="6196322" cy="2520280"/>
            <a:chOff x="5535671" y="3946773"/>
            <a:chExt cx="6196322" cy="2520280"/>
          </a:xfrm>
        </p:grpSpPr>
        <p:sp>
          <p:nvSpPr>
            <p:cNvPr id="227" name="Google Shape;227;p25"/>
            <p:cNvSpPr/>
            <p:nvPr/>
          </p:nvSpPr>
          <p:spPr>
            <a:xfrm>
              <a:off x="9840740" y="5804087"/>
              <a:ext cx="427434" cy="86262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8" name="Google Shape;228;p25"/>
            <p:cNvSpPr/>
            <p:nvPr/>
          </p:nvSpPr>
          <p:spPr>
            <a:xfrm>
              <a:off x="8173865" y="5713845"/>
              <a:ext cx="427434" cy="17650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9" name="Google Shape;229;p25"/>
            <p:cNvSpPr/>
            <p:nvPr/>
          </p:nvSpPr>
          <p:spPr>
            <a:xfrm>
              <a:off x="8993015" y="5581651"/>
              <a:ext cx="427434" cy="30869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0" name="Google Shape;230;p25"/>
            <p:cNvSpPr/>
            <p:nvPr/>
          </p:nvSpPr>
          <p:spPr>
            <a:xfrm>
              <a:off x="7321377" y="4029075"/>
              <a:ext cx="427434" cy="186127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1" name="Google Shape;231;p25"/>
            <p:cNvSpPr/>
            <p:nvPr/>
          </p:nvSpPr>
          <p:spPr>
            <a:xfrm>
              <a:off x="6473652" y="5514976"/>
              <a:ext cx="427434" cy="37537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232" name="Google Shape;232;p25"/>
            <p:cNvCxnSpPr/>
            <p:nvPr/>
          </p:nvCxnSpPr>
          <p:spPr>
            <a:xfrm>
              <a:off x="5953125" y="5890989"/>
              <a:ext cx="48006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233" name="Google Shape;233;p25"/>
            <p:cNvCxnSpPr/>
            <p:nvPr/>
          </p:nvCxnSpPr>
          <p:spPr>
            <a:xfrm rot="10800000">
              <a:off x="6098354" y="4158109"/>
              <a:ext cx="0" cy="1872208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234" name="Google Shape;234;p25"/>
            <p:cNvSpPr/>
            <p:nvPr/>
          </p:nvSpPr>
          <p:spPr>
            <a:xfrm>
              <a:off x="5535671" y="3946773"/>
              <a:ext cx="590226" cy="584775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Trebuchet MS"/>
                  <a:ea typeface="Trebuchet MS"/>
                  <a:cs typeface="Trebuchet MS"/>
                  <a:sym typeface="Trebuchet MS"/>
                </a:rPr>
                <a:t> </a:t>
              </a: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>
              <a:off x="10488960" y="5882278"/>
              <a:ext cx="1243033" cy="584775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Trebuchet MS"/>
                  <a:ea typeface="Trebuchet MS"/>
                  <a:cs typeface="Trebuchet MS"/>
                  <a:sym typeface="Trebuchet MS"/>
                </a:rPr>
                <a:t> </a:t>
              </a: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6637901" y="5852465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9185662" y="586310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8337995" y="5849759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7485568" y="5848651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40" name="Google Shape;240;p25"/>
            <p:cNvSpPr txBox="1"/>
            <p:nvPr/>
          </p:nvSpPr>
          <p:spPr>
            <a:xfrm>
              <a:off x="7005466" y="5927661"/>
              <a:ext cx="10522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Кот</a:t>
              </a:r>
              <a:endParaRPr/>
            </a:p>
          </p:txBody>
        </p:sp>
        <p:sp>
          <p:nvSpPr>
            <p:cNvPr id="241" name="Google Shape;241;p25"/>
            <p:cNvSpPr txBox="1"/>
            <p:nvPr/>
          </p:nvSpPr>
          <p:spPr>
            <a:xfrm>
              <a:off x="6158412" y="5927661"/>
              <a:ext cx="10522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Собака</a:t>
              </a:r>
              <a:endParaRPr/>
            </a:p>
          </p:txBody>
        </p:sp>
        <p:sp>
          <p:nvSpPr>
            <p:cNvPr id="242" name="Google Shape;242;p25"/>
            <p:cNvSpPr txBox="1"/>
            <p:nvPr/>
          </p:nvSpPr>
          <p:spPr>
            <a:xfrm>
              <a:off x="7852520" y="5927661"/>
              <a:ext cx="10522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Стул</a:t>
              </a:r>
              <a:endParaRPr/>
            </a:p>
          </p:txBody>
        </p:sp>
        <p:sp>
          <p:nvSpPr>
            <p:cNvPr id="243" name="Google Shape;243;p25"/>
            <p:cNvSpPr txBox="1"/>
            <p:nvPr/>
          </p:nvSpPr>
          <p:spPr>
            <a:xfrm>
              <a:off x="8699574" y="5927661"/>
              <a:ext cx="10522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Автобус</a:t>
              </a:r>
              <a:endParaRPr/>
            </a:p>
          </p:txBody>
        </p:sp>
        <p:sp>
          <p:nvSpPr>
            <p:cNvPr id="244" name="Google Shape;244;p25"/>
            <p:cNvSpPr txBox="1"/>
            <p:nvPr/>
          </p:nvSpPr>
          <p:spPr>
            <a:xfrm>
              <a:off x="9546626" y="5927661"/>
              <a:ext cx="10522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…</a:t>
              </a:r>
              <a:endParaRPr/>
            </a:p>
          </p:txBody>
        </p:sp>
        <p:sp>
          <p:nvSpPr>
            <p:cNvPr id="245" name="Google Shape;245;p25"/>
            <p:cNvSpPr/>
            <p:nvPr/>
          </p:nvSpPr>
          <p:spPr>
            <a:xfrm>
              <a:off x="10028566" y="5849902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43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ALEXNET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(2012)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24" name="Google Shape;72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9645" y="889068"/>
            <a:ext cx="10780295" cy="3605510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43"/>
          <p:cNvSpPr txBox="1"/>
          <p:nvPr/>
        </p:nvSpPr>
        <p:spPr>
          <a:xfrm>
            <a:off x="692246" y="4525884"/>
            <a:ext cx="4941740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Архитектура: глубже и шире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Local Response Normalization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Dropout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Аугментация данных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SGD + Momentum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44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ALEXNET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(2012)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31" name="Google Shape;73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3911" y="4652683"/>
            <a:ext cx="4808772" cy="1874368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44"/>
          <p:cNvSpPr txBox="1"/>
          <p:nvPr/>
        </p:nvSpPr>
        <p:spPr>
          <a:xfrm>
            <a:off x="6361526" y="4146818"/>
            <a:ext cx="494174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Ядра свёрток первого слоя 11х11</a:t>
            </a:r>
            <a:endParaRPr/>
          </a:p>
        </p:txBody>
      </p:sp>
      <p:sp>
        <p:nvSpPr>
          <p:cNvPr id="733" name="Google Shape;733;p44"/>
          <p:cNvSpPr txBox="1"/>
          <p:nvPr/>
        </p:nvSpPr>
        <p:spPr>
          <a:xfrm>
            <a:off x="692246" y="4525884"/>
            <a:ext cx="4941740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Архитектура: глубже и шире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Local Response Normalization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Dropout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Аугментация данных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SGD + Momentum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34" name="Google Shape;734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9645" y="889068"/>
            <a:ext cx="10780295" cy="3605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5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ZF Net</a:t>
            </a: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(2013)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Изображение выглядит как монитор, стена, экран, телевидение&#10;&#10;Автоматически созданное описание" id="740" name="Google Shape;74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376" y="1371156"/>
            <a:ext cx="11867950" cy="2940961"/>
          </a:xfrm>
          <a:prstGeom prst="rect">
            <a:avLst/>
          </a:prstGeom>
          <a:noFill/>
          <a:ln>
            <a:noFill/>
          </a:ln>
        </p:spPr>
      </p:pic>
      <p:sp>
        <p:nvSpPr>
          <p:cNvPr id="741" name="Google Shape;741;p45"/>
          <p:cNvSpPr txBox="1"/>
          <p:nvPr/>
        </p:nvSpPr>
        <p:spPr>
          <a:xfrm>
            <a:off x="451614" y="4891644"/>
            <a:ext cx="5564175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Архитектура: похожа на AlexNet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Local Contrast Normalization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46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VGG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47" name="Google Shape;747;p46"/>
          <p:cNvPicPr preferRelativeResize="0"/>
          <p:nvPr/>
        </p:nvPicPr>
        <p:blipFill rotWithShape="1">
          <a:blip r:embed="rId3">
            <a:alphaModFix/>
          </a:blip>
          <a:srcRect b="0" l="0" r="0" t="3948"/>
          <a:stretch/>
        </p:blipFill>
        <p:spPr>
          <a:xfrm>
            <a:off x="5351648" y="244731"/>
            <a:ext cx="6434316" cy="6249192"/>
          </a:xfrm>
          <a:prstGeom prst="rect">
            <a:avLst/>
          </a:prstGeom>
          <a:noFill/>
          <a:ln>
            <a:noFill/>
          </a:ln>
        </p:spPr>
      </p:pic>
      <p:sp>
        <p:nvSpPr>
          <p:cNvPr id="748" name="Google Shape;748;p46"/>
          <p:cNvSpPr txBox="1"/>
          <p:nvPr/>
        </p:nvSpPr>
        <p:spPr>
          <a:xfrm>
            <a:off x="232539" y="1357869"/>
            <a:ext cx="5139561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Очень глубокая и широкая сеть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Группы свёрток 3x3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Только элементарные слои: 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Pooling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Fully-connected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47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VGG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54" name="Google Shape;754;p47"/>
          <p:cNvPicPr preferRelativeResize="0"/>
          <p:nvPr/>
        </p:nvPicPr>
        <p:blipFill rotWithShape="1">
          <a:blip r:embed="rId3">
            <a:alphaModFix/>
          </a:blip>
          <a:srcRect b="0" l="0" r="0" t="3948"/>
          <a:stretch/>
        </p:blipFill>
        <p:spPr>
          <a:xfrm>
            <a:off x="5351648" y="244731"/>
            <a:ext cx="6434316" cy="6249192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47"/>
          <p:cNvSpPr/>
          <p:nvPr/>
        </p:nvSpPr>
        <p:spPr>
          <a:xfrm>
            <a:off x="10690861" y="159808"/>
            <a:ext cx="1066800" cy="6384068"/>
          </a:xfrm>
          <a:prstGeom prst="rect">
            <a:avLst/>
          </a:prstGeom>
          <a:noFill/>
          <a:ln cap="flat" cmpd="sng" w="5715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56" name="Google Shape;756;p47"/>
          <p:cNvSpPr txBox="1"/>
          <p:nvPr/>
        </p:nvSpPr>
        <p:spPr>
          <a:xfrm>
            <a:off x="232539" y="1357869"/>
            <a:ext cx="5139561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Очень глубокая и широкая сеть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Группы свёрток 3x3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Только элементарные слои: 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Pooling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Fully-connected</a:t>
            </a:r>
            <a:endParaRPr/>
          </a:p>
        </p:txBody>
      </p:sp>
      <p:sp>
        <p:nvSpPr>
          <p:cNvPr id="757" name="Google Shape;757;p47"/>
          <p:cNvSpPr txBox="1"/>
          <p:nvPr/>
        </p:nvSpPr>
        <p:spPr>
          <a:xfrm>
            <a:off x="1878459" y="4838205"/>
            <a:ext cx="204864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VGG-19</a:t>
            </a:r>
            <a:endParaRPr/>
          </a:p>
        </p:txBody>
      </p:sp>
      <p:sp>
        <p:nvSpPr>
          <p:cNvPr id="758" name="Google Shape;758;p47"/>
          <p:cNvSpPr/>
          <p:nvPr/>
        </p:nvSpPr>
        <p:spPr>
          <a:xfrm>
            <a:off x="9585960" y="159808"/>
            <a:ext cx="1028700" cy="6384068"/>
          </a:xfrm>
          <a:prstGeom prst="rect">
            <a:avLst/>
          </a:prstGeom>
          <a:noFill/>
          <a:ln cap="flat" cmpd="sng" w="5715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59" name="Google Shape;759;p47"/>
          <p:cNvSpPr txBox="1"/>
          <p:nvPr/>
        </p:nvSpPr>
        <p:spPr>
          <a:xfrm>
            <a:off x="1878459" y="4253430"/>
            <a:ext cx="204864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C49AD"/>
                </a:solidFill>
                <a:latin typeface="Trebuchet MS"/>
                <a:ea typeface="Trebuchet MS"/>
                <a:cs typeface="Trebuchet MS"/>
                <a:sym typeface="Trebuchet MS"/>
              </a:rPr>
              <a:t>VGG-16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8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VGG-16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65" name="Google Shape;76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0062" y="732800"/>
            <a:ext cx="10735382" cy="6116342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p48"/>
          <p:cNvSpPr txBox="1"/>
          <p:nvPr/>
        </p:nvSpPr>
        <p:spPr>
          <a:xfrm>
            <a:off x="7300815" y="1059485"/>
            <a:ext cx="155442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 + ReLU</a:t>
            </a:r>
            <a:endParaRPr/>
          </a:p>
        </p:txBody>
      </p:sp>
      <p:sp>
        <p:nvSpPr>
          <p:cNvPr id="767" name="Google Shape;767;p48"/>
          <p:cNvSpPr txBox="1"/>
          <p:nvPr/>
        </p:nvSpPr>
        <p:spPr>
          <a:xfrm>
            <a:off x="7300815" y="2012387"/>
            <a:ext cx="155442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Softmax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68" name="Google Shape;768;p48"/>
          <p:cNvSpPr txBox="1"/>
          <p:nvPr/>
        </p:nvSpPr>
        <p:spPr>
          <a:xfrm>
            <a:off x="7300815" y="1694753"/>
            <a:ext cx="155442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 + ReLU</a:t>
            </a:r>
            <a:endParaRPr/>
          </a:p>
        </p:txBody>
      </p:sp>
      <p:sp>
        <p:nvSpPr>
          <p:cNvPr id="769" name="Google Shape;769;p48"/>
          <p:cNvSpPr txBox="1"/>
          <p:nvPr/>
        </p:nvSpPr>
        <p:spPr>
          <a:xfrm>
            <a:off x="7300815" y="1377119"/>
            <a:ext cx="155442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Max Pooling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4" name="Google Shape;77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65207" y="1476533"/>
            <a:ext cx="2015981" cy="1317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401" y="1458933"/>
            <a:ext cx="2024765" cy="1365948"/>
          </a:xfrm>
          <a:prstGeom prst="rect">
            <a:avLst/>
          </a:prstGeom>
          <a:noFill/>
          <a:ln>
            <a:noFill/>
          </a:ln>
        </p:spPr>
      </p:pic>
      <p:sp>
        <p:nvSpPr>
          <p:cNvPr id="776" name="Google Shape;776;p49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SPATIAL PYRAMID POOLING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50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SPATIAL PYRAMID POOLING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782" name="Google Shape;782;p50"/>
          <p:cNvGrpSpPr/>
          <p:nvPr/>
        </p:nvGrpSpPr>
        <p:grpSpPr>
          <a:xfrm>
            <a:off x="368401" y="1010451"/>
            <a:ext cx="7086500" cy="1814430"/>
            <a:chOff x="482700" y="1088361"/>
            <a:chExt cx="7891721" cy="2020599"/>
          </a:xfrm>
        </p:grpSpPr>
        <p:pic>
          <p:nvPicPr>
            <p:cNvPr descr="Изображение выглядит как небо, вода, здание, лодка&#10;&#10;Автоматически созданное описание" id="783" name="Google Shape;783;p5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10927" y="1607404"/>
              <a:ext cx="3663494" cy="14673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Изображение выглядит как автомобиль, дорога, внешний, транспорт&#10;&#10;Автоматически созданное описание" id="784" name="Google Shape;784;p5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82700" y="1587803"/>
              <a:ext cx="3629255" cy="15211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5" name="Google Shape;785;p50"/>
            <p:cNvSpPr txBox="1"/>
            <p:nvPr/>
          </p:nvSpPr>
          <p:spPr>
            <a:xfrm>
              <a:off x="1397197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Crop</a:t>
              </a:r>
              <a:endParaRPr/>
            </a:p>
          </p:txBody>
        </p:sp>
        <p:sp>
          <p:nvSpPr>
            <p:cNvPr id="786" name="Google Shape;786;p50"/>
            <p:cNvSpPr txBox="1"/>
            <p:nvPr/>
          </p:nvSpPr>
          <p:spPr>
            <a:xfrm>
              <a:off x="5478308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Wrap</a:t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51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SPATIAL PYRAMID POOLING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792" name="Google Shape;792;p51"/>
          <p:cNvGrpSpPr/>
          <p:nvPr/>
        </p:nvGrpSpPr>
        <p:grpSpPr>
          <a:xfrm>
            <a:off x="368401" y="1010451"/>
            <a:ext cx="7086500" cy="1814430"/>
            <a:chOff x="482700" y="1088361"/>
            <a:chExt cx="7891721" cy="2020599"/>
          </a:xfrm>
        </p:grpSpPr>
        <p:pic>
          <p:nvPicPr>
            <p:cNvPr descr="Изображение выглядит как небо, вода, здание, лодка&#10;&#10;Автоматически созданное описание" id="793" name="Google Shape;793;p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10927" y="1607404"/>
              <a:ext cx="3663494" cy="14673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Изображение выглядит как автомобиль, дорога, внешний, транспорт&#10;&#10;Автоматически созданное описание" id="794" name="Google Shape;794;p5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82700" y="1587803"/>
              <a:ext cx="3629255" cy="15211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5" name="Google Shape;795;p51"/>
            <p:cNvSpPr txBox="1"/>
            <p:nvPr/>
          </p:nvSpPr>
          <p:spPr>
            <a:xfrm>
              <a:off x="1397197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Crop</a:t>
              </a:r>
              <a:endParaRPr/>
            </a:p>
          </p:txBody>
        </p:sp>
        <p:sp>
          <p:nvSpPr>
            <p:cNvPr id="796" name="Google Shape;796;p51"/>
            <p:cNvSpPr txBox="1"/>
            <p:nvPr/>
          </p:nvSpPr>
          <p:spPr>
            <a:xfrm>
              <a:off x="5478308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Wrap</a:t>
              </a:r>
              <a:endParaRPr/>
            </a:p>
          </p:txBody>
        </p:sp>
      </p:grpSp>
      <p:sp>
        <p:nvSpPr>
          <p:cNvPr id="797" name="Google Shape;797;p51"/>
          <p:cNvSpPr/>
          <p:nvPr/>
        </p:nvSpPr>
        <p:spPr>
          <a:xfrm>
            <a:off x="4166085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98" name="Google Shape;798;p51"/>
          <p:cNvSpPr/>
          <p:nvPr/>
        </p:nvSpPr>
        <p:spPr>
          <a:xfrm>
            <a:off x="4939818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99" name="Google Shape;799;p51"/>
          <p:cNvSpPr/>
          <p:nvPr/>
        </p:nvSpPr>
        <p:spPr>
          <a:xfrm>
            <a:off x="3779218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00" name="Google Shape;800;p51"/>
          <p:cNvSpPr/>
          <p:nvPr/>
        </p:nvSpPr>
        <p:spPr>
          <a:xfrm>
            <a:off x="5326684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01" name="Google Shape;801;p51"/>
          <p:cNvSpPr/>
          <p:nvPr/>
        </p:nvSpPr>
        <p:spPr>
          <a:xfrm>
            <a:off x="5779677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02" name="Google Shape;802;p51"/>
          <p:cNvSpPr/>
          <p:nvPr/>
        </p:nvSpPr>
        <p:spPr>
          <a:xfrm>
            <a:off x="6166544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03" name="Google Shape;803;p51"/>
          <p:cNvSpPr/>
          <p:nvPr/>
        </p:nvSpPr>
        <p:spPr>
          <a:xfrm>
            <a:off x="3392352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04" name="Google Shape;804;p51"/>
          <p:cNvSpPr/>
          <p:nvPr/>
        </p:nvSpPr>
        <p:spPr>
          <a:xfrm>
            <a:off x="4552951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05" name="Google Shape;805;p51"/>
          <p:cNvSpPr/>
          <p:nvPr/>
        </p:nvSpPr>
        <p:spPr>
          <a:xfrm>
            <a:off x="6553407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06" name="Google Shape;806;p51"/>
          <p:cNvSpPr/>
          <p:nvPr/>
        </p:nvSpPr>
        <p:spPr>
          <a:xfrm>
            <a:off x="1112915" y="4028685"/>
            <a:ext cx="1960072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Crop / Wrap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07" name="Google Shape;807;p51"/>
          <p:cNvCxnSpPr>
            <a:stCxn id="808" idx="3"/>
            <a:endCxn id="806" idx="1"/>
          </p:cNvCxnSpPr>
          <p:nvPr/>
        </p:nvCxnSpPr>
        <p:spPr>
          <a:xfrm>
            <a:off x="760508" y="4248266"/>
            <a:ext cx="352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09" name="Google Shape;809;p51"/>
          <p:cNvSpPr/>
          <p:nvPr/>
        </p:nvSpPr>
        <p:spPr>
          <a:xfrm>
            <a:off x="220321" y="3589876"/>
            <a:ext cx="790113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Image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10" name="Google Shape;810;p51"/>
          <p:cNvSpPr/>
          <p:nvPr/>
        </p:nvSpPr>
        <p:spPr>
          <a:xfrm>
            <a:off x="3710260" y="3353704"/>
            <a:ext cx="151892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Conv/Pooling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11" name="Google Shape;811;p51"/>
          <p:cNvSpPr/>
          <p:nvPr/>
        </p:nvSpPr>
        <p:spPr>
          <a:xfrm>
            <a:off x="6093811" y="3353704"/>
            <a:ext cx="43611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12" name="Google Shape;812;p51"/>
          <p:cNvCxnSpPr>
            <a:stCxn id="806" idx="3"/>
            <a:endCxn id="803" idx="1"/>
          </p:cNvCxnSpPr>
          <p:nvPr/>
        </p:nvCxnSpPr>
        <p:spPr>
          <a:xfrm>
            <a:off x="3072987" y="4248266"/>
            <a:ext cx="319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08" name="Google Shape;808;p51"/>
          <p:cNvSpPr/>
          <p:nvPr/>
        </p:nvSpPr>
        <p:spPr>
          <a:xfrm>
            <a:off x="454546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13" name="Google Shape;813;p51"/>
          <p:cNvSpPr/>
          <p:nvPr/>
        </p:nvSpPr>
        <p:spPr>
          <a:xfrm>
            <a:off x="7265771" y="4028685"/>
            <a:ext cx="119895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14" name="Google Shape;814;p51"/>
          <p:cNvCxnSpPr>
            <a:stCxn id="805" idx="3"/>
            <a:endCxn id="813" idx="1"/>
          </p:cNvCxnSpPr>
          <p:nvPr/>
        </p:nvCxnSpPr>
        <p:spPr>
          <a:xfrm>
            <a:off x="6859369" y="4248266"/>
            <a:ext cx="406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15" name="Google Shape;815;p51"/>
          <p:cNvSpPr/>
          <p:nvPr/>
        </p:nvSpPr>
        <p:spPr>
          <a:xfrm>
            <a:off x="6935544" y="3523748"/>
            <a:ext cx="887657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Output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16" name="Google Shape;816;p51"/>
          <p:cNvSpPr/>
          <p:nvPr/>
        </p:nvSpPr>
        <p:spPr>
          <a:xfrm rot="-5400000">
            <a:off x="4386232" y="2720747"/>
            <a:ext cx="264598" cy="2257816"/>
          </a:xfrm>
          <a:prstGeom prst="rightBrace">
            <a:avLst>
              <a:gd fmla="val 54559" name="adj1"/>
              <a:gd fmla="val 50000" name="adj2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17" name="Google Shape;817;p51"/>
          <p:cNvSpPr/>
          <p:nvPr/>
        </p:nvSpPr>
        <p:spPr>
          <a:xfrm rot="-5400000">
            <a:off x="6176422" y="3273392"/>
            <a:ext cx="264598" cy="1152526"/>
          </a:xfrm>
          <a:prstGeom prst="rightBrace">
            <a:avLst>
              <a:gd fmla="val 54559" name="adj1"/>
              <a:gd fmla="val 50000" name="adj2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52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SPATIAL PYRAMID POOLING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823" name="Google Shape;823;p52"/>
          <p:cNvGrpSpPr/>
          <p:nvPr/>
        </p:nvGrpSpPr>
        <p:grpSpPr>
          <a:xfrm>
            <a:off x="368401" y="1010451"/>
            <a:ext cx="7086500" cy="1814430"/>
            <a:chOff x="482700" y="1088361"/>
            <a:chExt cx="7891721" cy="2020599"/>
          </a:xfrm>
        </p:grpSpPr>
        <p:pic>
          <p:nvPicPr>
            <p:cNvPr descr="Изображение выглядит как небо, вода, здание, лодка&#10;&#10;Автоматически созданное описание" id="824" name="Google Shape;824;p5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10927" y="1607404"/>
              <a:ext cx="3663494" cy="14673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Изображение выглядит как автомобиль, дорога, внешний, транспорт&#10;&#10;Автоматически созданное описание" id="825" name="Google Shape;825;p5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82700" y="1587803"/>
              <a:ext cx="3629255" cy="15211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26" name="Google Shape;826;p52"/>
            <p:cNvSpPr txBox="1"/>
            <p:nvPr/>
          </p:nvSpPr>
          <p:spPr>
            <a:xfrm>
              <a:off x="1397197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Crop</a:t>
              </a:r>
              <a:endParaRPr/>
            </a:p>
          </p:txBody>
        </p:sp>
        <p:sp>
          <p:nvSpPr>
            <p:cNvPr id="827" name="Google Shape;827;p52"/>
            <p:cNvSpPr txBox="1"/>
            <p:nvPr/>
          </p:nvSpPr>
          <p:spPr>
            <a:xfrm>
              <a:off x="5478308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Wrap</a:t>
              </a:r>
              <a:endParaRPr/>
            </a:p>
          </p:txBody>
        </p:sp>
      </p:grpSp>
      <p:sp>
        <p:nvSpPr>
          <p:cNvPr id="828" name="Google Shape;828;p52"/>
          <p:cNvSpPr/>
          <p:nvPr/>
        </p:nvSpPr>
        <p:spPr>
          <a:xfrm>
            <a:off x="4166085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29" name="Google Shape;829;p52"/>
          <p:cNvSpPr/>
          <p:nvPr/>
        </p:nvSpPr>
        <p:spPr>
          <a:xfrm>
            <a:off x="4939818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0" name="Google Shape;830;p52"/>
          <p:cNvSpPr/>
          <p:nvPr/>
        </p:nvSpPr>
        <p:spPr>
          <a:xfrm>
            <a:off x="3779218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1" name="Google Shape;831;p52"/>
          <p:cNvSpPr/>
          <p:nvPr/>
        </p:nvSpPr>
        <p:spPr>
          <a:xfrm>
            <a:off x="5326684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2" name="Google Shape;832;p52"/>
          <p:cNvSpPr/>
          <p:nvPr/>
        </p:nvSpPr>
        <p:spPr>
          <a:xfrm>
            <a:off x="5779677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3" name="Google Shape;833;p52"/>
          <p:cNvSpPr/>
          <p:nvPr/>
        </p:nvSpPr>
        <p:spPr>
          <a:xfrm>
            <a:off x="6166544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4" name="Google Shape;834;p52"/>
          <p:cNvSpPr/>
          <p:nvPr/>
        </p:nvSpPr>
        <p:spPr>
          <a:xfrm>
            <a:off x="3392352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5" name="Google Shape;835;p52"/>
          <p:cNvSpPr/>
          <p:nvPr/>
        </p:nvSpPr>
        <p:spPr>
          <a:xfrm>
            <a:off x="4552951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6" name="Google Shape;836;p52"/>
          <p:cNvSpPr/>
          <p:nvPr/>
        </p:nvSpPr>
        <p:spPr>
          <a:xfrm>
            <a:off x="6553407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7" name="Google Shape;837;p52"/>
          <p:cNvSpPr/>
          <p:nvPr/>
        </p:nvSpPr>
        <p:spPr>
          <a:xfrm>
            <a:off x="1112915" y="4028685"/>
            <a:ext cx="1960072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Crop / Wrap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38" name="Google Shape;838;p52"/>
          <p:cNvCxnSpPr>
            <a:stCxn id="839" idx="3"/>
            <a:endCxn id="837" idx="1"/>
          </p:cNvCxnSpPr>
          <p:nvPr/>
        </p:nvCxnSpPr>
        <p:spPr>
          <a:xfrm>
            <a:off x="760508" y="4248266"/>
            <a:ext cx="352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40" name="Google Shape;840;p52"/>
          <p:cNvSpPr/>
          <p:nvPr/>
        </p:nvSpPr>
        <p:spPr>
          <a:xfrm>
            <a:off x="220321" y="3589876"/>
            <a:ext cx="790113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Image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41" name="Google Shape;841;p52"/>
          <p:cNvSpPr/>
          <p:nvPr/>
        </p:nvSpPr>
        <p:spPr>
          <a:xfrm>
            <a:off x="3710260" y="3353704"/>
            <a:ext cx="151892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Conv/Pooling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42" name="Google Shape;842;p52"/>
          <p:cNvSpPr/>
          <p:nvPr/>
        </p:nvSpPr>
        <p:spPr>
          <a:xfrm>
            <a:off x="6093811" y="3353704"/>
            <a:ext cx="43611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43" name="Google Shape;843;p52"/>
          <p:cNvCxnSpPr>
            <a:stCxn id="837" idx="3"/>
            <a:endCxn id="834" idx="1"/>
          </p:cNvCxnSpPr>
          <p:nvPr/>
        </p:nvCxnSpPr>
        <p:spPr>
          <a:xfrm>
            <a:off x="3072987" y="4248266"/>
            <a:ext cx="319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39" name="Google Shape;839;p52"/>
          <p:cNvSpPr/>
          <p:nvPr/>
        </p:nvSpPr>
        <p:spPr>
          <a:xfrm>
            <a:off x="454546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44" name="Google Shape;844;p52"/>
          <p:cNvSpPr/>
          <p:nvPr/>
        </p:nvSpPr>
        <p:spPr>
          <a:xfrm>
            <a:off x="7265771" y="4028685"/>
            <a:ext cx="119895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45" name="Google Shape;845;p52"/>
          <p:cNvCxnSpPr>
            <a:stCxn id="836" idx="3"/>
            <a:endCxn id="844" idx="1"/>
          </p:cNvCxnSpPr>
          <p:nvPr/>
        </p:nvCxnSpPr>
        <p:spPr>
          <a:xfrm>
            <a:off x="6859369" y="4248266"/>
            <a:ext cx="406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46" name="Google Shape;846;p52"/>
          <p:cNvSpPr/>
          <p:nvPr/>
        </p:nvSpPr>
        <p:spPr>
          <a:xfrm>
            <a:off x="6935544" y="3523748"/>
            <a:ext cx="887657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Output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47" name="Google Shape;847;p52"/>
          <p:cNvSpPr/>
          <p:nvPr/>
        </p:nvSpPr>
        <p:spPr>
          <a:xfrm>
            <a:off x="1898825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48" name="Google Shape;848;p52"/>
          <p:cNvSpPr/>
          <p:nvPr/>
        </p:nvSpPr>
        <p:spPr>
          <a:xfrm>
            <a:off x="2672558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49" name="Google Shape;849;p52"/>
          <p:cNvSpPr/>
          <p:nvPr/>
        </p:nvSpPr>
        <p:spPr>
          <a:xfrm>
            <a:off x="1511958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0" name="Google Shape;850;p52"/>
          <p:cNvSpPr/>
          <p:nvPr/>
        </p:nvSpPr>
        <p:spPr>
          <a:xfrm>
            <a:off x="3059424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1" name="Google Shape;851;p52"/>
          <p:cNvSpPr/>
          <p:nvPr/>
        </p:nvSpPr>
        <p:spPr>
          <a:xfrm>
            <a:off x="5779677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2" name="Google Shape;852;p52"/>
          <p:cNvSpPr/>
          <p:nvPr/>
        </p:nvSpPr>
        <p:spPr>
          <a:xfrm>
            <a:off x="6166544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3" name="Google Shape;853;p52"/>
          <p:cNvSpPr/>
          <p:nvPr/>
        </p:nvSpPr>
        <p:spPr>
          <a:xfrm>
            <a:off x="1125092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4" name="Google Shape;854;p52"/>
          <p:cNvSpPr/>
          <p:nvPr/>
        </p:nvSpPr>
        <p:spPr>
          <a:xfrm>
            <a:off x="2285691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5" name="Google Shape;855;p52"/>
          <p:cNvSpPr/>
          <p:nvPr/>
        </p:nvSpPr>
        <p:spPr>
          <a:xfrm>
            <a:off x="6553407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6" name="Google Shape;856;p52"/>
          <p:cNvSpPr/>
          <p:nvPr/>
        </p:nvSpPr>
        <p:spPr>
          <a:xfrm>
            <a:off x="3657269" y="5464617"/>
            <a:ext cx="1816991" cy="439161"/>
          </a:xfrm>
          <a:prstGeom prst="roundRect">
            <a:avLst>
              <a:gd fmla="val 16667" name="adj"/>
            </a:avLst>
          </a:prstGeom>
          <a:solidFill>
            <a:srgbClr val="484D0B">
              <a:alpha val="69803"/>
            </a:srgbClr>
          </a:solidFill>
          <a:ln cap="flat" cmpd="sng" w="38100">
            <a:solidFill>
              <a:srgbClr val="CAD7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Global Pool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7" name="Google Shape;857;p52"/>
          <p:cNvSpPr/>
          <p:nvPr/>
        </p:nvSpPr>
        <p:spPr>
          <a:xfrm>
            <a:off x="220321" y="5025808"/>
            <a:ext cx="790113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Image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8" name="Google Shape;858;p52"/>
          <p:cNvSpPr/>
          <p:nvPr/>
        </p:nvSpPr>
        <p:spPr>
          <a:xfrm>
            <a:off x="1471340" y="5025808"/>
            <a:ext cx="151892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Conv/Pooling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9" name="Google Shape;859;p52"/>
          <p:cNvSpPr/>
          <p:nvPr/>
        </p:nvSpPr>
        <p:spPr>
          <a:xfrm>
            <a:off x="6112705" y="5054148"/>
            <a:ext cx="43611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60" name="Google Shape;860;p52"/>
          <p:cNvSpPr/>
          <p:nvPr/>
        </p:nvSpPr>
        <p:spPr>
          <a:xfrm>
            <a:off x="454546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61" name="Google Shape;861;p52"/>
          <p:cNvSpPr/>
          <p:nvPr/>
        </p:nvSpPr>
        <p:spPr>
          <a:xfrm>
            <a:off x="7265771" y="5464617"/>
            <a:ext cx="119895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62" name="Google Shape;862;p52"/>
          <p:cNvCxnSpPr>
            <a:stCxn id="855" idx="3"/>
            <a:endCxn id="861" idx="1"/>
          </p:cNvCxnSpPr>
          <p:nvPr/>
        </p:nvCxnSpPr>
        <p:spPr>
          <a:xfrm>
            <a:off x="6859369" y="5684198"/>
            <a:ext cx="406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63" name="Google Shape;863;p52"/>
          <p:cNvSpPr/>
          <p:nvPr/>
        </p:nvSpPr>
        <p:spPr>
          <a:xfrm>
            <a:off x="6935544" y="5016361"/>
            <a:ext cx="887657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Output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64" name="Google Shape;864;p52"/>
          <p:cNvCxnSpPr>
            <a:stCxn id="860" idx="3"/>
            <a:endCxn id="853" idx="1"/>
          </p:cNvCxnSpPr>
          <p:nvPr/>
        </p:nvCxnSpPr>
        <p:spPr>
          <a:xfrm>
            <a:off x="760508" y="5684198"/>
            <a:ext cx="364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65" name="Google Shape;865;p52"/>
          <p:cNvSpPr/>
          <p:nvPr/>
        </p:nvSpPr>
        <p:spPr>
          <a:xfrm rot="-5400000">
            <a:off x="4386232" y="2720747"/>
            <a:ext cx="264598" cy="2257816"/>
          </a:xfrm>
          <a:prstGeom prst="rightBrace">
            <a:avLst>
              <a:gd fmla="val 54559" name="adj1"/>
              <a:gd fmla="val 50000" name="adj2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66" name="Google Shape;866;p52"/>
          <p:cNvSpPr/>
          <p:nvPr/>
        </p:nvSpPr>
        <p:spPr>
          <a:xfrm rot="-5400000">
            <a:off x="6176422" y="3273392"/>
            <a:ext cx="264598" cy="1152526"/>
          </a:xfrm>
          <a:prstGeom prst="rightBrace">
            <a:avLst>
              <a:gd fmla="val 54559" name="adj1"/>
              <a:gd fmla="val 50000" name="adj2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67" name="Google Shape;867;p52"/>
          <p:cNvCxnSpPr>
            <a:stCxn id="850" idx="3"/>
            <a:endCxn id="856" idx="1"/>
          </p:cNvCxnSpPr>
          <p:nvPr/>
        </p:nvCxnSpPr>
        <p:spPr>
          <a:xfrm>
            <a:off x="3365386" y="5684198"/>
            <a:ext cx="2919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868" name="Google Shape;868;p52"/>
          <p:cNvCxnSpPr>
            <a:stCxn id="856" idx="3"/>
            <a:endCxn id="851" idx="1"/>
          </p:cNvCxnSpPr>
          <p:nvPr/>
        </p:nvCxnSpPr>
        <p:spPr>
          <a:xfrm>
            <a:off x="5474260" y="5684198"/>
            <a:ext cx="305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6"/>
          <p:cNvPicPr preferRelativeResize="0"/>
          <p:nvPr/>
        </p:nvPicPr>
        <p:blipFill rotWithShape="1">
          <a:blip r:embed="rId3">
            <a:alphaModFix/>
          </a:blip>
          <a:srcRect b="2992" l="26543" r="63255" t="79818"/>
          <a:stretch/>
        </p:blipFill>
        <p:spPr>
          <a:xfrm>
            <a:off x="383493" y="2167019"/>
            <a:ext cx="2080916" cy="2151533"/>
          </a:xfrm>
          <a:prstGeom prst="rect">
            <a:avLst/>
          </a:prstGeom>
          <a:noFill/>
          <a:ln cap="flat" cmpd="sng" w="28575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1" name="Google Shape;251;p26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СВЁРТОЧНАЯ НЕЙРОННАЯ СЕТЬ ДЛЯ MNIST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2914317" y="1531935"/>
            <a:ext cx="1677576" cy="1677577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45000" y="1802858"/>
            <a:ext cx="1677576" cy="1677577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3375683" y="2073781"/>
            <a:ext cx="1677576" cy="1677577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606367" y="2344705"/>
            <a:ext cx="1677576" cy="1677577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5666652" y="2227210"/>
            <a:ext cx="721177" cy="697042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5866269" y="2442289"/>
            <a:ext cx="721177" cy="697042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6065886" y="2657367"/>
            <a:ext cx="721177" cy="697042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6265503" y="2872446"/>
            <a:ext cx="721177" cy="697042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6930769" y="1938941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7026310" y="2043195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7121852" y="2147450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3" name="Google Shape;263;p26"/>
          <p:cNvSpPr/>
          <p:nvPr/>
        </p:nvSpPr>
        <p:spPr>
          <a:xfrm>
            <a:off x="7217394" y="2251705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4" name="Google Shape;264;p26"/>
          <p:cNvSpPr/>
          <p:nvPr/>
        </p:nvSpPr>
        <p:spPr>
          <a:xfrm>
            <a:off x="7312936" y="2355960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5" name="Google Shape;265;p26"/>
          <p:cNvSpPr/>
          <p:nvPr/>
        </p:nvSpPr>
        <p:spPr>
          <a:xfrm>
            <a:off x="7408478" y="2460215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6" name="Google Shape;266;p26"/>
          <p:cNvSpPr/>
          <p:nvPr/>
        </p:nvSpPr>
        <p:spPr>
          <a:xfrm>
            <a:off x="7504019" y="2564470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7" name="Google Shape;267;p26"/>
          <p:cNvSpPr/>
          <p:nvPr/>
        </p:nvSpPr>
        <p:spPr>
          <a:xfrm>
            <a:off x="7599561" y="2668724"/>
            <a:ext cx="516890" cy="499591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8" name="Google Shape;268;p26"/>
          <p:cNvSpPr/>
          <p:nvPr/>
        </p:nvSpPr>
        <p:spPr>
          <a:xfrm>
            <a:off x="7695103" y="2772979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9" name="Google Shape;269;p26"/>
          <p:cNvSpPr/>
          <p:nvPr/>
        </p:nvSpPr>
        <p:spPr>
          <a:xfrm>
            <a:off x="7790645" y="2877234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0" name="Google Shape;270;p26"/>
          <p:cNvSpPr/>
          <p:nvPr/>
        </p:nvSpPr>
        <p:spPr>
          <a:xfrm>
            <a:off x="7886187" y="2981489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1" name="Google Shape;271;p26"/>
          <p:cNvSpPr/>
          <p:nvPr/>
        </p:nvSpPr>
        <p:spPr>
          <a:xfrm>
            <a:off x="7981728" y="3085744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2" name="Google Shape;272;p26"/>
          <p:cNvSpPr/>
          <p:nvPr/>
        </p:nvSpPr>
        <p:spPr>
          <a:xfrm>
            <a:off x="8077273" y="3190001"/>
            <a:ext cx="516890" cy="499591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3" name="Google Shape;273;p26"/>
          <p:cNvSpPr/>
          <p:nvPr/>
        </p:nvSpPr>
        <p:spPr>
          <a:xfrm>
            <a:off x="8246083" y="1890692"/>
            <a:ext cx="275807" cy="266576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4" name="Google Shape;274;p26"/>
          <p:cNvSpPr/>
          <p:nvPr/>
        </p:nvSpPr>
        <p:spPr>
          <a:xfrm>
            <a:off x="8348950" y="2003166"/>
            <a:ext cx="275807" cy="266576"/>
          </a:xfrm>
          <a:prstGeom prst="rect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5" name="Google Shape;275;p26"/>
          <p:cNvSpPr/>
          <p:nvPr/>
        </p:nvSpPr>
        <p:spPr>
          <a:xfrm>
            <a:off x="8451817" y="2115640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6" name="Google Shape;276;p26"/>
          <p:cNvSpPr/>
          <p:nvPr/>
        </p:nvSpPr>
        <p:spPr>
          <a:xfrm>
            <a:off x="8554685" y="2228114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7" name="Google Shape;277;p26"/>
          <p:cNvSpPr/>
          <p:nvPr/>
        </p:nvSpPr>
        <p:spPr>
          <a:xfrm>
            <a:off x="8657552" y="2340588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8" name="Google Shape;278;p26"/>
          <p:cNvSpPr/>
          <p:nvPr/>
        </p:nvSpPr>
        <p:spPr>
          <a:xfrm>
            <a:off x="8760419" y="2453062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9" name="Google Shape;279;p26"/>
          <p:cNvSpPr/>
          <p:nvPr/>
        </p:nvSpPr>
        <p:spPr>
          <a:xfrm>
            <a:off x="8863286" y="2565535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0" name="Google Shape;280;p26"/>
          <p:cNvSpPr/>
          <p:nvPr/>
        </p:nvSpPr>
        <p:spPr>
          <a:xfrm>
            <a:off x="8966154" y="2678009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1" name="Google Shape;281;p26"/>
          <p:cNvSpPr/>
          <p:nvPr/>
        </p:nvSpPr>
        <p:spPr>
          <a:xfrm>
            <a:off x="9069021" y="2790483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2" name="Google Shape;282;p26"/>
          <p:cNvSpPr/>
          <p:nvPr/>
        </p:nvSpPr>
        <p:spPr>
          <a:xfrm>
            <a:off x="9171888" y="2902957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3" name="Google Shape;283;p26"/>
          <p:cNvSpPr/>
          <p:nvPr/>
        </p:nvSpPr>
        <p:spPr>
          <a:xfrm>
            <a:off x="9274755" y="3015431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4" name="Google Shape;284;p26"/>
          <p:cNvSpPr/>
          <p:nvPr/>
        </p:nvSpPr>
        <p:spPr>
          <a:xfrm>
            <a:off x="9377623" y="3127905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5" name="Google Shape;285;p26"/>
          <p:cNvSpPr/>
          <p:nvPr/>
        </p:nvSpPr>
        <p:spPr>
          <a:xfrm>
            <a:off x="9480491" y="3240378"/>
            <a:ext cx="275807" cy="266576"/>
          </a:xfrm>
          <a:prstGeom prst="rect">
            <a:avLst/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86" name="Google Shape;286;p26"/>
          <p:cNvCxnSpPr/>
          <p:nvPr/>
        </p:nvCxnSpPr>
        <p:spPr>
          <a:xfrm>
            <a:off x="9412658" y="2003166"/>
            <a:ext cx="969090" cy="1053894"/>
          </a:xfrm>
          <a:prstGeom prst="straightConnector1">
            <a:avLst/>
          </a:prstGeom>
          <a:noFill/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7" name="Google Shape;287;p26"/>
          <p:cNvCxnSpPr/>
          <p:nvPr/>
        </p:nvCxnSpPr>
        <p:spPr>
          <a:xfrm>
            <a:off x="10255652" y="2255162"/>
            <a:ext cx="364051" cy="394076"/>
          </a:xfrm>
          <a:prstGeom prst="straightConnector1">
            <a:avLst/>
          </a:prstGeom>
          <a:noFill/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8" name="Google Shape;288;p26"/>
          <p:cNvSpPr/>
          <p:nvPr/>
        </p:nvSpPr>
        <p:spPr>
          <a:xfrm>
            <a:off x="3950660" y="2815824"/>
            <a:ext cx="249559" cy="249559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9" name="Google Shape;289;p26"/>
          <p:cNvSpPr/>
          <p:nvPr/>
        </p:nvSpPr>
        <p:spPr>
          <a:xfrm>
            <a:off x="1301395" y="3429000"/>
            <a:ext cx="511610" cy="51161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6586228" y="3017634"/>
            <a:ext cx="249559" cy="249559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1" name="Google Shape;291;p26"/>
          <p:cNvSpPr/>
          <p:nvPr/>
        </p:nvSpPr>
        <p:spPr>
          <a:xfrm>
            <a:off x="8196560" y="3399841"/>
            <a:ext cx="177270" cy="17727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92" name="Google Shape;292;p26"/>
          <p:cNvCxnSpPr/>
          <p:nvPr/>
        </p:nvCxnSpPr>
        <p:spPr>
          <a:xfrm>
            <a:off x="1803952" y="3424030"/>
            <a:ext cx="3121077" cy="265562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93" name="Google Shape;293;p26"/>
          <p:cNvCxnSpPr/>
          <p:nvPr/>
        </p:nvCxnSpPr>
        <p:spPr>
          <a:xfrm flipH="1" rot="10800000">
            <a:off x="1803952" y="3683131"/>
            <a:ext cx="3134532" cy="26270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94" name="Google Shape;294;p26"/>
          <p:cNvCxnSpPr/>
          <p:nvPr/>
        </p:nvCxnSpPr>
        <p:spPr>
          <a:xfrm>
            <a:off x="4193320" y="2822836"/>
            <a:ext cx="2250649" cy="25778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95" name="Google Shape;295;p26"/>
          <p:cNvCxnSpPr/>
          <p:nvPr/>
        </p:nvCxnSpPr>
        <p:spPr>
          <a:xfrm>
            <a:off x="4209184" y="3056824"/>
            <a:ext cx="2244700" cy="2974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96" name="Google Shape;296;p26"/>
          <p:cNvCxnSpPr/>
          <p:nvPr/>
        </p:nvCxnSpPr>
        <p:spPr>
          <a:xfrm>
            <a:off x="6826679" y="3017165"/>
            <a:ext cx="1620071" cy="29149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97" name="Google Shape;297;p26"/>
          <p:cNvCxnSpPr/>
          <p:nvPr/>
        </p:nvCxnSpPr>
        <p:spPr>
          <a:xfrm>
            <a:off x="6840559" y="3261068"/>
            <a:ext cx="1576446" cy="4957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98" name="Google Shape;298;p26"/>
          <p:cNvCxnSpPr/>
          <p:nvPr/>
        </p:nvCxnSpPr>
        <p:spPr>
          <a:xfrm flipH="1" rot="10800000">
            <a:off x="8376685" y="3387977"/>
            <a:ext cx="1205634" cy="7932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99" name="Google Shape;299;p26"/>
          <p:cNvCxnSpPr/>
          <p:nvPr/>
        </p:nvCxnSpPr>
        <p:spPr>
          <a:xfrm flipH="1" rot="10800000">
            <a:off x="8379329" y="3387977"/>
            <a:ext cx="1176551" cy="185075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00" name="Google Shape;300;p26"/>
          <p:cNvCxnSpPr/>
          <p:nvPr/>
        </p:nvCxnSpPr>
        <p:spPr>
          <a:xfrm flipH="1" rot="10800000">
            <a:off x="9758660" y="3050323"/>
            <a:ext cx="611451" cy="457836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01" name="Google Shape;301;p26"/>
          <p:cNvCxnSpPr/>
          <p:nvPr/>
        </p:nvCxnSpPr>
        <p:spPr>
          <a:xfrm flipH="1" rot="10800000">
            <a:off x="10391196" y="2652729"/>
            <a:ext cx="225906" cy="397594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02" name="Google Shape;302;p26"/>
          <p:cNvCxnSpPr/>
          <p:nvPr/>
        </p:nvCxnSpPr>
        <p:spPr>
          <a:xfrm>
            <a:off x="8523708" y="1875613"/>
            <a:ext cx="888562" cy="120483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03" name="Google Shape;303;p26"/>
          <p:cNvCxnSpPr/>
          <p:nvPr/>
        </p:nvCxnSpPr>
        <p:spPr>
          <a:xfrm>
            <a:off x="9421307" y="1996096"/>
            <a:ext cx="825309" cy="256026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304" name="Google Shape;304;p26"/>
          <p:cNvSpPr/>
          <p:nvPr/>
        </p:nvSpPr>
        <p:spPr>
          <a:xfrm>
            <a:off x="9382717" y="1957487"/>
            <a:ext cx="86172" cy="83288"/>
          </a:xfrm>
          <a:prstGeom prst="ellipse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5" name="Google Shape;305;p26"/>
          <p:cNvSpPr/>
          <p:nvPr/>
        </p:nvSpPr>
        <p:spPr>
          <a:xfrm>
            <a:off x="10219523" y="2215271"/>
            <a:ext cx="86172" cy="83288"/>
          </a:xfrm>
          <a:prstGeom prst="ellipse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6" name="Google Shape;306;p26"/>
          <p:cNvSpPr/>
          <p:nvPr/>
        </p:nvSpPr>
        <p:spPr>
          <a:xfrm>
            <a:off x="10566539" y="2611861"/>
            <a:ext cx="86172" cy="83288"/>
          </a:xfrm>
          <a:prstGeom prst="ellipse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7" name="Google Shape;307;p26"/>
          <p:cNvSpPr/>
          <p:nvPr/>
        </p:nvSpPr>
        <p:spPr>
          <a:xfrm>
            <a:off x="10328585" y="2998536"/>
            <a:ext cx="86172" cy="83288"/>
          </a:xfrm>
          <a:prstGeom prst="ellipse">
            <a:avLst/>
          </a:prstGeom>
          <a:solidFill>
            <a:srgbClr val="3E60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8" name="Google Shape;308;p26"/>
          <p:cNvSpPr/>
          <p:nvPr/>
        </p:nvSpPr>
        <p:spPr>
          <a:xfrm>
            <a:off x="4904735" y="3675257"/>
            <a:ext cx="35777" cy="3577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9" name="Google Shape;309;p26"/>
          <p:cNvSpPr/>
          <p:nvPr/>
        </p:nvSpPr>
        <p:spPr>
          <a:xfrm>
            <a:off x="6435928" y="3066739"/>
            <a:ext cx="35777" cy="3577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0" name="Google Shape;310;p26"/>
          <p:cNvSpPr/>
          <p:nvPr/>
        </p:nvSpPr>
        <p:spPr>
          <a:xfrm>
            <a:off x="8399875" y="3290152"/>
            <a:ext cx="35777" cy="3577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1" name="Google Shape;311;p26"/>
          <p:cNvSpPr/>
          <p:nvPr/>
        </p:nvSpPr>
        <p:spPr>
          <a:xfrm>
            <a:off x="9561720" y="3370792"/>
            <a:ext cx="35777" cy="3577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2" name="Google Shape;312;p26"/>
          <p:cNvSpPr txBox="1"/>
          <p:nvPr/>
        </p:nvSpPr>
        <p:spPr>
          <a:xfrm>
            <a:off x="2142471" y="4551667"/>
            <a:ext cx="16320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3" name="Google Shape;313;p26"/>
          <p:cNvSpPr txBox="1"/>
          <p:nvPr/>
        </p:nvSpPr>
        <p:spPr>
          <a:xfrm>
            <a:off x="6584463" y="4551667"/>
            <a:ext cx="16320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4" name="Google Shape;314;p26"/>
          <p:cNvSpPr txBox="1"/>
          <p:nvPr/>
        </p:nvSpPr>
        <p:spPr>
          <a:xfrm>
            <a:off x="4858907" y="4551667"/>
            <a:ext cx="16320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Pooling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5" name="Google Shape;315;p26"/>
          <p:cNvSpPr txBox="1"/>
          <p:nvPr/>
        </p:nvSpPr>
        <p:spPr>
          <a:xfrm>
            <a:off x="8153593" y="4551667"/>
            <a:ext cx="16320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Pooling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6" name="Google Shape;316;p26"/>
          <p:cNvSpPr txBox="1"/>
          <p:nvPr/>
        </p:nvSpPr>
        <p:spPr>
          <a:xfrm>
            <a:off x="10077645" y="4560250"/>
            <a:ext cx="1997521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Fully-Connected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7" name="Google Shape;317;p26"/>
          <p:cNvSpPr txBox="1"/>
          <p:nvPr/>
        </p:nvSpPr>
        <p:spPr>
          <a:xfrm>
            <a:off x="10452008" y="2046846"/>
            <a:ext cx="16320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Output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18" name="Google Shape;318;p26"/>
          <p:cNvCxnSpPr/>
          <p:nvPr/>
        </p:nvCxnSpPr>
        <p:spPr>
          <a:xfrm rot="10800000">
            <a:off x="5692517" y="3518254"/>
            <a:ext cx="0" cy="992188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19" name="Google Shape;319;p26"/>
          <p:cNvCxnSpPr/>
          <p:nvPr/>
        </p:nvCxnSpPr>
        <p:spPr>
          <a:xfrm rot="10800000">
            <a:off x="2935848" y="4092114"/>
            <a:ext cx="0" cy="418327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20" name="Google Shape;320;p26"/>
          <p:cNvCxnSpPr/>
          <p:nvPr/>
        </p:nvCxnSpPr>
        <p:spPr>
          <a:xfrm rot="10800000">
            <a:off x="7424821" y="3705965"/>
            <a:ext cx="0" cy="804477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21" name="Google Shape;321;p26"/>
          <p:cNvCxnSpPr/>
          <p:nvPr/>
        </p:nvCxnSpPr>
        <p:spPr>
          <a:xfrm rot="10800000">
            <a:off x="9017683" y="3823955"/>
            <a:ext cx="0" cy="686487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22" name="Google Shape;322;p26"/>
          <p:cNvCxnSpPr/>
          <p:nvPr/>
        </p:nvCxnSpPr>
        <p:spPr>
          <a:xfrm rot="10800000">
            <a:off x="10208306" y="3823955"/>
            <a:ext cx="0" cy="686487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23" name="Google Shape;323;p26"/>
          <p:cNvCxnSpPr/>
          <p:nvPr/>
        </p:nvCxnSpPr>
        <p:spPr>
          <a:xfrm rot="10800000">
            <a:off x="10610544" y="3212554"/>
            <a:ext cx="0" cy="1297888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24" name="Google Shape;324;p26"/>
          <p:cNvSpPr txBox="1"/>
          <p:nvPr/>
        </p:nvSpPr>
        <p:spPr>
          <a:xfrm>
            <a:off x="645510" y="1597127"/>
            <a:ext cx="16320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Input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53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SPATIAL PYRAMID POOLING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874" name="Google Shape;874;p53"/>
          <p:cNvGrpSpPr/>
          <p:nvPr/>
        </p:nvGrpSpPr>
        <p:grpSpPr>
          <a:xfrm>
            <a:off x="368401" y="1010451"/>
            <a:ext cx="7086500" cy="1814430"/>
            <a:chOff x="482700" y="1088361"/>
            <a:chExt cx="7891721" cy="2020599"/>
          </a:xfrm>
        </p:grpSpPr>
        <p:pic>
          <p:nvPicPr>
            <p:cNvPr descr="Изображение выглядит как небо, вода, здание, лодка&#10;&#10;Автоматически созданное описание" id="875" name="Google Shape;875;p5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10927" y="1607404"/>
              <a:ext cx="3663494" cy="14673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Изображение выглядит как автомобиль, дорога, внешний, транспорт&#10;&#10;Автоматически созданное описание" id="876" name="Google Shape;876;p5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82700" y="1587803"/>
              <a:ext cx="3629255" cy="15211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7" name="Google Shape;877;p53"/>
            <p:cNvSpPr txBox="1"/>
            <p:nvPr/>
          </p:nvSpPr>
          <p:spPr>
            <a:xfrm>
              <a:off x="1397197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Crop</a:t>
              </a:r>
              <a:endParaRPr/>
            </a:p>
          </p:txBody>
        </p:sp>
        <p:sp>
          <p:nvSpPr>
            <p:cNvPr id="878" name="Google Shape;878;p53"/>
            <p:cNvSpPr txBox="1"/>
            <p:nvPr/>
          </p:nvSpPr>
          <p:spPr>
            <a:xfrm>
              <a:off x="5478308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Wrap</a:t>
              </a:r>
              <a:endParaRPr/>
            </a:p>
          </p:txBody>
        </p:sp>
      </p:grpSp>
      <p:sp>
        <p:nvSpPr>
          <p:cNvPr id="879" name="Google Shape;879;p53"/>
          <p:cNvSpPr/>
          <p:nvPr/>
        </p:nvSpPr>
        <p:spPr>
          <a:xfrm>
            <a:off x="4166085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0" name="Google Shape;880;p53"/>
          <p:cNvSpPr/>
          <p:nvPr/>
        </p:nvSpPr>
        <p:spPr>
          <a:xfrm>
            <a:off x="4939818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1" name="Google Shape;881;p53"/>
          <p:cNvSpPr/>
          <p:nvPr/>
        </p:nvSpPr>
        <p:spPr>
          <a:xfrm>
            <a:off x="3779218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2" name="Google Shape;882;p53"/>
          <p:cNvSpPr/>
          <p:nvPr/>
        </p:nvSpPr>
        <p:spPr>
          <a:xfrm>
            <a:off x="5326684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3" name="Google Shape;883;p53"/>
          <p:cNvSpPr/>
          <p:nvPr/>
        </p:nvSpPr>
        <p:spPr>
          <a:xfrm>
            <a:off x="5779677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4" name="Google Shape;884;p53"/>
          <p:cNvSpPr/>
          <p:nvPr/>
        </p:nvSpPr>
        <p:spPr>
          <a:xfrm>
            <a:off x="6166544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5" name="Google Shape;885;p53"/>
          <p:cNvSpPr/>
          <p:nvPr/>
        </p:nvSpPr>
        <p:spPr>
          <a:xfrm>
            <a:off x="3392352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6" name="Google Shape;886;p53"/>
          <p:cNvSpPr/>
          <p:nvPr/>
        </p:nvSpPr>
        <p:spPr>
          <a:xfrm>
            <a:off x="4552951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7" name="Google Shape;887;p53"/>
          <p:cNvSpPr/>
          <p:nvPr/>
        </p:nvSpPr>
        <p:spPr>
          <a:xfrm>
            <a:off x="6553407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8" name="Google Shape;888;p53"/>
          <p:cNvSpPr/>
          <p:nvPr/>
        </p:nvSpPr>
        <p:spPr>
          <a:xfrm>
            <a:off x="1112915" y="4028685"/>
            <a:ext cx="1960072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Crop / Wrap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89" name="Google Shape;889;p53"/>
          <p:cNvCxnSpPr>
            <a:stCxn id="890" idx="3"/>
            <a:endCxn id="888" idx="1"/>
          </p:cNvCxnSpPr>
          <p:nvPr/>
        </p:nvCxnSpPr>
        <p:spPr>
          <a:xfrm>
            <a:off x="760508" y="4248266"/>
            <a:ext cx="352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91" name="Google Shape;891;p53"/>
          <p:cNvSpPr/>
          <p:nvPr/>
        </p:nvSpPr>
        <p:spPr>
          <a:xfrm>
            <a:off x="220321" y="3589876"/>
            <a:ext cx="790113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Image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92" name="Google Shape;892;p53"/>
          <p:cNvSpPr/>
          <p:nvPr/>
        </p:nvSpPr>
        <p:spPr>
          <a:xfrm>
            <a:off x="3710260" y="3353704"/>
            <a:ext cx="151892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Conv/Pooling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93" name="Google Shape;893;p53"/>
          <p:cNvSpPr/>
          <p:nvPr/>
        </p:nvSpPr>
        <p:spPr>
          <a:xfrm>
            <a:off x="6093811" y="3353704"/>
            <a:ext cx="43611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94" name="Google Shape;894;p53"/>
          <p:cNvCxnSpPr>
            <a:stCxn id="888" idx="3"/>
            <a:endCxn id="885" idx="1"/>
          </p:cNvCxnSpPr>
          <p:nvPr/>
        </p:nvCxnSpPr>
        <p:spPr>
          <a:xfrm>
            <a:off x="3072987" y="4248266"/>
            <a:ext cx="319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90" name="Google Shape;890;p53"/>
          <p:cNvSpPr/>
          <p:nvPr/>
        </p:nvSpPr>
        <p:spPr>
          <a:xfrm>
            <a:off x="454546" y="4028685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95" name="Google Shape;895;p53"/>
          <p:cNvSpPr/>
          <p:nvPr/>
        </p:nvSpPr>
        <p:spPr>
          <a:xfrm>
            <a:off x="7265771" y="4028685"/>
            <a:ext cx="119895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96" name="Google Shape;896;p53"/>
          <p:cNvCxnSpPr>
            <a:stCxn id="887" idx="3"/>
            <a:endCxn id="895" idx="1"/>
          </p:cNvCxnSpPr>
          <p:nvPr/>
        </p:nvCxnSpPr>
        <p:spPr>
          <a:xfrm>
            <a:off x="6859369" y="4248266"/>
            <a:ext cx="406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897" name="Google Shape;897;p53"/>
          <p:cNvSpPr/>
          <p:nvPr/>
        </p:nvSpPr>
        <p:spPr>
          <a:xfrm>
            <a:off x="6935544" y="3523748"/>
            <a:ext cx="887657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Output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98" name="Google Shape;898;p53"/>
          <p:cNvSpPr/>
          <p:nvPr/>
        </p:nvSpPr>
        <p:spPr>
          <a:xfrm>
            <a:off x="1898825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99" name="Google Shape;899;p53"/>
          <p:cNvSpPr/>
          <p:nvPr/>
        </p:nvSpPr>
        <p:spPr>
          <a:xfrm>
            <a:off x="2672558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0" name="Google Shape;900;p53"/>
          <p:cNvSpPr/>
          <p:nvPr/>
        </p:nvSpPr>
        <p:spPr>
          <a:xfrm>
            <a:off x="1511958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1" name="Google Shape;901;p53"/>
          <p:cNvSpPr/>
          <p:nvPr/>
        </p:nvSpPr>
        <p:spPr>
          <a:xfrm>
            <a:off x="3059424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2" name="Google Shape;902;p53"/>
          <p:cNvSpPr/>
          <p:nvPr/>
        </p:nvSpPr>
        <p:spPr>
          <a:xfrm>
            <a:off x="5779677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3" name="Google Shape;903;p53"/>
          <p:cNvSpPr/>
          <p:nvPr/>
        </p:nvSpPr>
        <p:spPr>
          <a:xfrm>
            <a:off x="6166544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4" name="Google Shape;904;p53"/>
          <p:cNvSpPr/>
          <p:nvPr/>
        </p:nvSpPr>
        <p:spPr>
          <a:xfrm>
            <a:off x="1125092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5" name="Google Shape;905;p53"/>
          <p:cNvSpPr/>
          <p:nvPr/>
        </p:nvSpPr>
        <p:spPr>
          <a:xfrm>
            <a:off x="2285691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6" name="Google Shape;906;p53"/>
          <p:cNvSpPr/>
          <p:nvPr/>
        </p:nvSpPr>
        <p:spPr>
          <a:xfrm>
            <a:off x="6553407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7" name="Google Shape;907;p53"/>
          <p:cNvSpPr/>
          <p:nvPr/>
        </p:nvSpPr>
        <p:spPr>
          <a:xfrm>
            <a:off x="3657269" y="5464617"/>
            <a:ext cx="1816991" cy="439161"/>
          </a:xfrm>
          <a:prstGeom prst="roundRect">
            <a:avLst>
              <a:gd fmla="val 16667" name="adj"/>
            </a:avLst>
          </a:prstGeom>
          <a:solidFill>
            <a:srgbClr val="484D0B">
              <a:alpha val="69803"/>
            </a:srgbClr>
          </a:solidFill>
          <a:ln cap="flat" cmpd="sng" w="38100">
            <a:solidFill>
              <a:srgbClr val="CAD7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Global Pool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8" name="Google Shape;908;p53"/>
          <p:cNvSpPr/>
          <p:nvPr/>
        </p:nvSpPr>
        <p:spPr>
          <a:xfrm>
            <a:off x="220321" y="5025808"/>
            <a:ext cx="790113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Image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09" name="Google Shape;909;p53"/>
          <p:cNvSpPr/>
          <p:nvPr/>
        </p:nvSpPr>
        <p:spPr>
          <a:xfrm>
            <a:off x="1471340" y="5025808"/>
            <a:ext cx="151892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Conv/Pooling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10" name="Google Shape;910;p53"/>
          <p:cNvSpPr/>
          <p:nvPr/>
        </p:nvSpPr>
        <p:spPr>
          <a:xfrm>
            <a:off x="6112705" y="5054148"/>
            <a:ext cx="436119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11" name="Google Shape;911;p53"/>
          <p:cNvSpPr/>
          <p:nvPr/>
        </p:nvSpPr>
        <p:spPr>
          <a:xfrm>
            <a:off x="454546" y="5464617"/>
            <a:ext cx="305962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12" name="Google Shape;912;p53"/>
          <p:cNvSpPr/>
          <p:nvPr/>
        </p:nvSpPr>
        <p:spPr>
          <a:xfrm>
            <a:off x="7265771" y="5464617"/>
            <a:ext cx="119895" cy="439161"/>
          </a:xfrm>
          <a:prstGeom prst="roundRect">
            <a:avLst>
              <a:gd fmla="val 16667" name="adj"/>
            </a:avLst>
          </a:prstGeom>
          <a:solidFill>
            <a:srgbClr val="303030">
              <a:alpha val="69803"/>
            </a:srgbClr>
          </a:solidFill>
          <a:ln cap="flat" cmpd="sng" w="38100">
            <a:solidFill>
              <a:srgbClr val="9797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13" name="Google Shape;913;p53"/>
          <p:cNvCxnSpPr>
            <a:stCxn id="906" idx="3"/>
            <a:endCxn id="912" idx="1"/>
          </p:cNvCxnSpPr>
          <p:nvPr/>
        </p:nvCxnSpPr>
        <p:spPr>
          <a:xfrm>
            <a:off x="6859369" y="5684198"/>
            <a:ext cx="406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914" name="Google Shape;914;p53"/>
          <p:cNvSpPr/>
          <p:nvPr/>
        </p:nvSpPr>
        <p:spPr>
          <a:xfrm>
            <a:off x="6935544" y="5016361"/>
            <a:ext cx="887657" cy="362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Output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15" name="Google Shape;915;p53"/>
          <p:cNvCxnSpPr>
            <a:stCxn id="911" idx="3"/>
            <a:endCxn id="904" idx="1"/>
          </p:cNvCxnSpPr>
          <p:nvPr/>
        </p:nvCxnSpPr>
        <p:spPr>
          <a:xfrm>
            <a:off x="760508" y="5684198"/>
            <a:ext cx="364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916" name="Google Shape;916;p53"/>
          <p:cNvSpPr/>
          <p:nvPr/>
        </p:nvSpPr>
        <p:spPr>
          <a:xfrm rot="-5400000">
            <a:off x="4386232" y="2720747"/>
            <a:ext cx="264598" cy="2257816"/>
          </a:xfrm>
          <a:prstGeom prst="rightBrace">
            <a:avLst>
              <a:gd fmla="val 54559" name="adj1"/>
              <a:gd fmla="val 50000" name="adj2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17" name="Google Shape;917;p53"/>
          <p:cNvSpPr/>
          <p:nvPr/>
        </p:nvSpPr>
        <p:spPr>
          <a:xfrm rot="-5400000">
            <a:off x="6176422" y="3273392"/>
            <a:ext cx="264598" cy="1152526"/>
          </a:xfrm>
          <a:prstGeom prst="rightBrace">
            <a:avLst>
              <a:gd fmla="val 54559" name="adj1"/>
              <a:gd fmla="val 50000" name="adj2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18" name="Google Shape;918;p53"/>
          <p:cNvCxnSpPr>
            <a:stCxn id="901" idx="3"/>
            <a:endCxn id="907" idx="1"/>
          </p:cNvCxnSpPr>
          <p:nvPr/>
        </p:nvCxnSpPr>
        <p:spPr>
          <a:xfrm>
            <a:off x="3365386" y="5684198"/>
            <a:ext cx="2919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919" name="Google Shape;919;p53"/>
          <p:cNvCxnSpPr>
            <a:stCxn id="907" idx="3"/>
            <a:endCxn id="902" idx="1"/>
          </p:cNvCxnSpPr>
          <p:nvPr/>
        </p:nvCxnSpPr>
        <p:spPr>
          <a:xfrm>
            <a:off x="5474260" y="5684198"/>
            <a:ext cx="305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920" name="Google Shape;920;p53"/>
          <p:cNvSpPr/>
          <p:nvPr/>
        </p:nvSpPr>
        <p:spPr>
          <a:xfrm>
            <a:off x="9520829" y="4395136"/>
            <a:ext cx="328775" cy="328775"/>
          </a:xfrm>
          <a:prstGeom prst="rect">
            <a:avLst/>
          </a:prstGeom>
          <a:solidFill>
            <a:srgbClr val="484D0B"/>
          </a:solidFill>
          <a:ln cap="flat" cmpd="sng" w="25400">
            <a:solidFill>
              <a:srgbClr val="CAD7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21" name="Google Shape;921;p53"/>
          <p:cNvSpPr/>
          <p:nvPr/>
        </p:nvSpPr>
        <p:spPr>
          <a:xfrm>
            <a:off x="10593620" y="2810416"/>
            <a:ext cx="85406" cy="543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22" name="Google Shape;922;p53"/>
          <p:cNvSpPr/>
          <p:nvPr/>
        </p:nvSpPr>
        <p:spPr>
          <a:xfrm>
            <a:off x="10758325" y="3517292"/>
            <a:ext cx="328775" cy="328775"/>
          </a:xfrm>
          <a:prstGeom prst="rect">
            <a:avLst/>
          </a:prstGeom>
          <a:solidFill>
            <a:srgbClr val="484D0B"/>
          </a:solidFill>
          <a:ln cap="flat" cmpd="sng" w="25400">
            <a:solidFill>
              <a:srgbClr val="CAD7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23" name="Google Shape;923;p53"/>
          <p:cNvSpPr/>
          <p:nvPr/>
        </p:nvSpPr>
        <p:spPr>
          <a:xfrm rot="10800000">
            <a:off x="10679025" y="1636294"/>
            <a:ext cx="557399" cy="481264"/>
          </a:xfrm>
          <a:prstGeom prst="rect">
            <a:avLst/>
          </a:prstGeom>
          <a:noFill/>
          <a:ln cap="flat" cmpd="sng" w="2540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24" name="Google Shape;924;p53"/>
          <p:cNvSpPr/>
          <p:nvPr/>
        </p:nvSpPr>
        <p:spPr>
          <a:xfrm>
            <a:off x="10847463" y="1814437"/>
            <a:ext cx="214666" cy="123901"/>
          </a:xfrm>
          <a:prstGeom prst="rect">
            <a:avLst/>
          </a:prstGeom>
          <a:solidFill>
            <a:srgbClr val="484D0B"/>
          </a:solidFill>
          <a:ln cap="flat" cmpd="sng" w="25400">
            <a:solidFill>
              <a:srgbClr val="CAD7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25" name="Google Shape;925;p53"/>
          <p:cNvCxnSpPr/>
          <p:nvPr/>
        </p:nvCxnSpPr>
        <p:spPr>
          <a:xfrm rot="10800000">
            <a:off x="10909465" y="2117559"/>
            <a:ext cx="0" cy="139566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926" name="Google Shape;926;p53"/>
          <p:cNvCxnSpPr>
            <a:stCxn id="923" idx="2"/>
            <a:endCxn id="927" idx="2"/>
          </p:cNvCxnSpPr>
          <p:nvPr/>
        </p:nvCxnSpPr>
        <p:spPr>
          <a:xfrm flipH="1" rot="10800000">
            <a:off x="10957725" y="1178194"/>
            <a:ext cx="1500" cy="4581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927" name="Google Shape;927;p53"/>
          <p:cNvSpPr/>
          <p:nvPr/>
        </p:nvSpPr>
        <p:spPr>
          <a:xfrm>
            <a:off x="10736929" y="808972"/>
            <a:ext cx="4443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28" name="Google Shape;928;p53"/>
          <p:cNvCxnSpPr/>
          <p:nvPr/>
        </p:nvCxnSpPr>
        <p:spPr>
          <a:xfrm rot="10800000">
            <a:off x="9353751" y="5410200"/>
            <a:ext cx="0" cy="34036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929" name="Google Shape;929;p53"/>
          <p:cNvSpPr/>
          <p:nvPr/>
        </p:nvSpPr>
        <p:spPr>
          <a:xfrm>
            <a:off x="8590558" y="5862235"/>
            <a:ext cx="168546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 / Pooling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30" name="Google Shape;930;p53"/>
          <p:cNvCxnSpPr>
            <a:stCxn id="920" idx="0"/>
            <a:endCxn id="922" idx="2"/>
          </p:cNvCxnSpPr>
          <p:nvPr/>
        </p:nvCxnSpPr>
        <p:spPr>
          <a:xfrm rot="-5400000">
            <a:off x="10029466" y="3501886"/>
            <a:ext cx="549000" cy="1237500"/>
          </a:xfrm>
          <a:prstGeom prst="bentConnector3">
            <a:avLst>
              <a:gd fmla="val 48705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931" name="Google Shape;931;p53"/>
          <p:cNvSpPr/>
          <p:nvPr/>
        </p:nvSpPr>
        <p:spPr>
          <a:xfrm flipH="1" rot="5400000">
            <a:off x="9173846" y="3646106"/>
            <a:ext cx="1045738" cy="2492463"/>
          </a:xfrm>
          <a:prstGeom prst="cube">
            <a:avLst>
              <a:gd fmla="val 66341" name="adj"/>
            </a:avLst>
          </a:prstGeom>
          <a:solidFill>
            <a:srgbClr val="EC9B70"/>
          </a:solidFill>
          <a:ln cap="flat" cmpd="sng" w="127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32" name="Google Shape;932;p53"/>
          <p:cNvSpPr/>
          <p:nvPr/>
        </p:nvSpPr>
        <p:spPr>
          <a:xfrm>
            <a:off x="10913449" y="3806838"/>
            <a:ext cx="129125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Global Pooling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54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SPATIAL PYRAMID POOLING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938" name="Google Shape;938;p54"/>
          <p:cNvGrpSpPr/>
          <p:nvPr/>
        </p:nvGrpSpPr>
        <p:grpSpPr>
          <a:xfrm>
            <a:off x="368401" y="1010451"/>
            <a:ext cx="7086500" cy="1814430"/>
            <a:chOff x="482700" y="1088361"/>
            <a:chExt cx="7891721" cy="2020599"/>
          </a:xfrm>
        </p:grpSpPr>
        <p:pic>
          <p:nvPicPr>
            <p:cNvPr descr="Изображение выглядит как небо, вода, здание, лодка&#10;&#10;Автоматически созданное описание" id="939" name="Google Shape;939;p5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10927" y="1607404"/>
              <a:ext cx="3663494" cy="14673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Изображение выглядит как автомобиль, дорога, внешний, транспорт&#10;&#10;Автоматически созданное описание" id="940" name="Google Shape;940;p5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82700" y="1587803"/>
              <a:ext cx="3629255" cy="15211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1" name="Google Shape;941;p54"/>
            <p:cNvSpPr txBox="1"/>
            <p:nvPr/>
          </p:nvSpPr>
          <p:spPr>
            <a:xfrm>
              <a:off x="1397197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Crop</a:t>
              </a:r>
              <a:endParaRPr/>
            </a:p>
          </p:txBody>
        </p:sp>
        <p:sp>
          <p:nvSpPr>
            <p:cNvPr id="942" name="Google Shape;942;p54"/>
            <p:cNvSpPr txBox="1"/>
            <p:nvPr/>
          </p:nvSpPr>
          <p:spPr>
            <a:xfrm>
              <a:off x="5478308" y="1088361"/>
              <a:ext cx="213527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Wrap</a:t>
              </a:r>
              <a:endParaRPr/>
            </a:p>
          </p:txBody>
        </p:sp>
      </p:grpSp>
      <p:grpSp>
        <p:nvGrpSpPr>
          <p:cNvPr id="943" name="Google Shape;943;p54"/>
          <p:cNvGrpSpPr/>
          <p:nvPr/>
        </p:nvGrpSpPr>
        <p:grpSpPr>
          <a:xfrm>
            <a:off x="220321" y="3353704"/>
            <a:ext cx="7602880" cy="2550074"/>
            <a:chOff x="563220" y="3330962"/>
            <a:chExt cx="7746413" cy="2598216"/>
          </a:xfrm>
        </p:grpSpPr>
        <p:sp>
          <p:nvSpPr>
            <p:cNvPr id="944" name="Google Shape;944;p54"/>
            <p:cNvSpPr/>
            <p:nvPr/>
          </p:nvSpPr>
          <p:spPr>
            <a:xfrm>
              <a:off x="4583475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chemeClr val="accent2">
                <a:alpha val="69803"/>
              </a:schemeClr>
            </a:solidFill>
            <a:ln cap="flat" cmpd="sng" w="38100">
              <a:solidFill>
                <a:srgbClr val="EC49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45" name="Google Shape;945;p54"/>
            <p:cNvSpPr/>
            <p:nvPr/>
          </p:nvSpPr>
          <p:spPr>
            <a:xfrm>
              <a:off x="5371815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46" name="Google Shape;946;p54"/>
            <p:cNvSpPr/>
            <p:nvPr/>
          </p:nvSpPr>
          <p:spPr>
            <a:xfrm>
              <a:off x="4189305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47" name="Google Shape;947;p54"/>
            <p:cNvSpPr/>
            <p:nvPr/>
          </p:nvSpPr>
          <p:spPr>
            <a:xfrm>
              <a:off x="5765985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chemeClr val="accent2">
                <a:alpha val="69803"/>
              </a:schemeClr>
            </a:solidFill>
            <a:ln cap="flat" cmpd="sng" w="38100">
              <a:solidFill>
                <a:srgbClr val="EC49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48" name="Google Shape;948;p54"/>
            <p:cNvSpPr/>
            <p:nvPr/>
          </p:nvSpPr>
          <p:spPr>
            <a:xfrm>
              <a:off x="6227530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092760">
                <a:alpha val="69803"/>
              </a:srgbClr>
            </a:solidFill>
            <a:ln cap="flat" cmpd="sng" w="38100">
              <a:solidFill>
                <a:srgbClr val="3372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49" name="Google Shape;949;p54"/>
            <p:cNvSpPr/>
            <p:nvPr/>
          </p:nvSpPr>
          <p:spPr>
            <a:xfrm>
              <a:off x="6621700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092760">
                <a:alpha val="69803"/>
              </a:srgbClr>
            </a:solidFill>
            <a:ln cap="flat" cmpd="sng" w="38100">
              <a:solidFill>
                <a:srgbClr val="3372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50" name="Google Shape;950;p54"/>
            <p:cNvSpPr/>
            <p:nvPr/>
          </p:nvSpPr>
          <p:spPr>
            <a:xfrm>
              <a:off x="3795135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51" name="Google Shape;951;p54"/>
            <p:cNvSpPr/>
            <p:nvPr/>
          </p:nvSpPr>
          <p:spPr>
            <a:xfrm>
              <a:off x="4977645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52" name="Google Shape;952;p54"/>
            <p:cNvSpPr/>
            <p:nvPr/>
          </p:nvSpPr>
          <p:spPr>
            <a:xfrm>
              <a:off x="7015867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092760">
                <a:alpha val="69803"/>
              </a:srgbClr>
            </a:solidFill>
            <a:ln cap="flat" cmpd="sng" w="38100">
              <a:solidFill>
                <a:srgbClr val="3372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53" name="Google Shape;953;p54"/>
            <p:cNvSpPr/>
            <p:nvPr/>
          </p:nvSpPr>
          <p:spPr>
            <a:xfrm>
              <a:off x="1472665" y="4018686"/>
              <a:ext cx="1997076" cy="447452"/>
            </a:xfrm>
            <a:prstGeom prst="roundRect">
              <a:avLst>
                <a:gd fmla="val 16667" name="adj"/>
              </a:avLst>
            </a:prstGeom>
            <a:solidFill>
              <a:srgbClr val="303030">
                <a:alpha val="69803"/>
              </a:srgbClr>
            </a:solidFill>
            <a:ln cap="flat" cmpd="sng" w="38100">
              <a:solidFill>
                <a:srgbClr val="97979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Crop / Wrap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954" name="Google Shape;954;p54"/>
            <p:cNvCxnSpPr>
              <a:stCxn id="955" idx="3"/>
              <a:endCxn id="953" idx="1"/>
            </p:cNvCxnSpPr>
            <p:nvPr/>
          </p:nvCxnSpPr>
          <p:spPr>
            <a:xfrm>
              <a:off x="1113605" y="4242412"/>
              <a:ext cx="359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956" name="Google Shape;956;p54"/>
            <p:cNvSpPr/>
            <p:nvPr/>
          </p:nvSpPr>
          <p:spPr>
            <a:xfrm>
              <a:off x="563220" y="3571593"/>
              <a:ext cx="8050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Image</a:t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57" name="Google Shape;957;p54"/>
            <p:cNvSpPr/>
            <p:nvPr/>
          </p:nvSpPr>
          <p:spPr>
            <a:xfrm>
              <a:off x="4119045" y="3330962"/>
              <a:ext cx="154760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Conv/Pooling</a:t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58" name="Google Shape;958;p54"/>
            <p:cNvSpPr/>
            <p:nvPr/>
          </p:nvSpPr>
          <p:spPr>
            <a:xfrm>
              <a:off x="6547594" y="3330962"/>
              <a:ext cx="44435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FC</a:t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959" name="Google Shape;959;p54"/>
            <p:cNvCxnSpPr>
              <a:stCxn id="953" idx="3"/>
              <a:endCxn id="950" idx="1"/>
            </p:cNvCxnSpPr>
            <p:nvPr/>
          </p:nvCxnSpPr>
          <p:spPr>
            <a:xfrm>
              <a:off x="3469741" y="4242412"/>
              <a:ext cx="325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955" name="Google Shape;955;p54"/>
            <p:cNvSpPr/>
            <p:nvPr/>
          </p:nvSpPr>
          <p:spPr>
            <a:xfrm>
              <a:off x="801867" y="401868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03030">
                <a:alpha val="69803"/>
              </a:srgbClr>
            </a:solidFill>
            <a:ln cap="flat" cmpd="sng" w="38100">
              <a:solidFill>
                <a:srgbClr val="97979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60" name="Google Shape;960;p54"/>
            <p:cNvSpPr/>
            <p:nvPr/>
          </p:nvSpPr>
          <p:spPr>
            <a:xfrm>
              <a:off x="7741679" y="4018686"/>
              <a:ext cx="122158" cy="447452"/>
            </a:xfrm>
            <a:prstGeom prst="roundRect">
              <a:avLst>
                <a:gd fmla="val 16667" name="adj"/>
              </a:avLst>
            </a:prstGeom>
            <a:solidFill>
              <a:srgbClr val="303030">
                <a:alpha val="69803"/>
              </a:srgbClr>
            </a:solidFill>
            <a:ln cap="flat" cmpd="sng" w="38100">
              <a:solidFill>
                <a:srgbClr val="97979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961" name="Google Shape;961;p54"/>
            <p:cNvCxnSpPr>
              <a:stCxn id="952" idx="3"/>
              <a:endCxn id="960" idx="1"/>
            </p:cNvCxnSpPr>
            <p:nvPr/>
          </p:nvCxnSpPr>
          <p:spPr>
            <a:xfrm>
              <a:off x="7327605" y="4242412"/>
              <a:ext cx="4140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962" name="Google Shape;962;p54"/>
            <p:cNvSpPr/>
            <p:nvPr/>
          </p:nvSpPr>
          <p:spPr>
            <a:xfrm>
              <a:off x="7405218" y="3504216"/>
              <a:ext cx="904415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Output</a:t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63" name="Google Shape;963;p54"/>
            <p:cNvSpPr/>
            <p:nvPr/>
          </p:nvSpPr>
          <p:spPr>
            <a:xfrm>
              <a:off x="2273412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chemeClr val="accent2">
                <a:alpha val="69803"/>
              </a:schemeClr>
            </a:solidFill>
            <a:ln cap="flat" cmpd="sng" w="38100">
              <a:solidFill>
                <a:srgbClr val="EC49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64" name="Google Shape;964;p54"/>
            <p:cNvSpPr/>
            <p:nvPr/>
          </p:nvSpPr>
          <p:spPr>
            <a:xfrm>
              <a:off x="3061752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65" name="Google Shape;965;p54"/>
            <p:cNvSpPr/>
            <p:nvPr/>
          </p:nvSpPr>
          <p:spPr>
            <a:xfrm>
              <a:off x="1879242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66" name="Google Shape;966;p54"/>
            <p:cNvSpPr/>
            <p:nvPr/>
          </p:nvSpPr>
          <p:spPr>
            <a:xfrm>
              <a:off x="3455922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chemeClr val="accent2">
                <a:alpha val="69803"/>
              </a:schemeClr>
            </a:solidFill>
            <a:ln cap="flat" cmpd="sng" w="38100">
              <a:solidFill>
                <a:srgbClr val="EC49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67" name="Google Shape;967;p54"/>
            <p:cNvSpPr/>
            <p:nvPr/>
          </p:nvSpPr>
          <p:spPr>
            <a:xfrm>
              <a:off x="6227530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092760">
                <a:alpha val="69803"/>
              </a:srgbClr>
            </a:solidFill>
            <a:ln cap="flat" cmpd="sng" w="38100">
              <a:solidFill>
                <a:srgbClr val="3372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68" name="Google Shape;968;p54"/>
            <p:cNvSpPr/>
            <p:nvPr/>
          </p:nvSpPr>
          <p:spPr>
            <a:xfrm>
              <a:off x="6621700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092760">
                <a:alpha val="69803"/>
              </a:srgbClr>
            </a:solidFill>
            <a:ln cap="flat" cmpd="sng" w="38100">
              <a:solidFill>
                <a:srgbClr val="3372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69" name="Google Shape;969;p54"/>
            <p:cNvSpPr/>
            <p:nvPr/>
          </p:nvSpPr>
          <p:spPr>
            <a:xfrm>
              <a:off x="1485072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70" name="Google Shape;970;p54"/>
            <p:cNvSpPr/>
            <p:nvPr/>
          </p:nvSpPr>
          <p:spPr>
            <a:xfrm>
              <a:off x="2667582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71" name="Google Shape;971;p54"/>
            <p:cNvSpPr/>
            <p:nvPr/>
          </p:nvSpPr>
          <p:spPr>
            <a:xfrm>
              <a:off x="7015867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092760">
                <a:alpha val="69803"/>
              </a:srgbClr>
            </a:solidFill>
            <a:ln cap="flat" cmpd="sng" w="38100">
              <a:solidFill>
                <a:srgbClr val="3372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72" name="Google Shape;972;p54"/>
            <p:cNvSpPr/>
            <p:nvPr/>
          </p:nvSpPr>
          <p:spPr>
            <a:xfrm>
              <a:off x="4065053" y="5481726"/>
              <a:ext cx="1851294" cy="447452"/>
            </a:xfrm>
            <a:prstGeom prst="roundRect">
              <a:avLst>
                <a:gd fmla="val 16667" name="adj"/>
              </a:avLst>
            </a:prstGeom>
            <a:solidFill>
              <a:srgbClr val="A04516">
                <a:alpha val="69803"/>
              </a:srgbClr>
            </a:solidFill>
            <a:ln cap="flat" cmpd="sng" w="381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SPP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73" name="Google Shape;973;p54"/>
            <p:cNvSpPr/>
            <p:nvPr/>
          </p:nvSpPr>
          <p:spPr>
            <a:xfrm>
              <a:off x="563220" y="5034633"/>
              <a:ext cx="8050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Image</a:t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74" name="Google Shape;974;p54"/>
            <p:cNvSpPr/>
            <p:nvPr/>
          </p:nvSpPr>
          <p:spPr>
            <a:xfrm>
              <a:off x="1837857" y="5034633"/>
              <a:ext cx="154760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Conv/Pooling</a:t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75" name="Google Shape;975;p54"/>
            <p:cNvSpPr/>
            <p:nvPr/>
          </p:nvSpPr>
          <p:spPr>
            <a:xfrm>
              <a:off x="6566845" y="5063508"/>
              <a:ext cx="44435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FC</a:t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76" name="Google Shape;976;p54"/>
            <p:cNvSpPr/>
            <p:nvPr/>
          </p:nvSpPr>
          <p:spPr>
            <a:xfrm>
              <a:off x="801867" y="5481726"/>
              <a:ext cx="311738" cy="447452"/>
            </a:xfrm>
            <a:prstGeom prst="roundRect">
              <a:avLst>
                <a:gd fmla="val 16667" name="adj"/>
              </a:avLst>
            </a:prstGeom>
            <a:solidFill>
              <a:srgbClr val="303030">
                <a:alpha val="69803"/>
              </a:srgbClr>
            </a:solidFill>
            <a:ln cap="flat" cmpd="sng" w="38100">
              <a:solidFill>
                <a:srgbClr val="97979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77" name="Google Shape;977;p54"/>
            <p:cNvSpPr/>
            <p:nvPr/>
          </p:nvSpPr>
          <p:spPr>
            <a:xfrm>
              <a:off x="7741679" y="5481726"/>
              <a:ext cx="122158" cy="447452"/>
            </a:xfrm>
            <a:prstGeom prst="roundRect">
              <a:avLst>
                <a:gd fmla="val 16667" name="adj"/>
              </a:avLst>
            </a:prstGeom>
            <a:solidFill>
              <a:srgbClr val="303030">
                <a:alpha val="69803"/>
              </a:srgbClr>
            </a:solidFill>
            <a:ln cap="flat" cmpd="sng" w="38100">
              <a:solidFill>
                <a:srgbClr val="97979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978" name="Google Shape;978;p54"/>
            <p:cNvCxnSpPr>
              <a:stCxn id="971" idx="3"/>
              <a:endCxn id="977" idx="1"/>
            </p:cNvCxnSpPr>
            <p:nvPr/>
          </p:nvCxnSpPr>
          <p:spPr>
            <a:xfrm>
              <a:off x="7327605" y="5705452"/>
              <a:ext cx="4140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979" name="Google Shape;979;p54"/>
            <p:cNvSpPr/>
            <p:nvPr/>
          </p:nvSpPr>
          <p:spPr>
            <a:xfrm>
              <a:off x="7405218" y="5025008"/>
              <a:ext cx="904415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Output</a:t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980" name="Google Shape;980;p54"/>
            <p:cNvCxnSpPr>
              <a:stCxn id="976" idx="3"/>
              <a:endCxn id="969" idx="1"/>
            </p:cNvCxnSpPr>
            <p:nvPr/>
          </p:nvCxnSpPr>
          <p:spPr>
            <a:xfrm>
              <a:off x="1113605" y="5705452"/>
              <a:ext cx="371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981" name="Google Shape;981;p54"/>
            <p:cNvSpPr/>
            <p:nvPr/>
          </p:nvSpPr>
          <p:spPr>
            <a:xfrm rot="-5400000">
              <a:off x="4807778" y="2686055"/>
              <a:ext cx="269593" cy="2300441"/>
            </a:xfrm>
            <a:prstGeom prst="rightBrace">
              <a:avLst>
                <a:gd fmla="val 54559" name="adj1"/>
                <a:gd fmla="val 50000" name="adj2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82" name="Google Shape;982;p54"/>
            <p:cNvSpPr/>
            <p:nvPr/>
          </p:nvSpPr>
          <p:spPr>
            <a:xfrm rot="-5400000">
              <a:off x="6631765" y="3249134"/>
              <a:ext cx="269593" cy="1174284"/>
            </a:xfrm>
            <a:prstGeom prst="rightBrace">
              <a:avLst>
                <a:gd fmla="val 54559" name="adj1"/>
                <a:gd fmla="val 50000" name="adj2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983" name="Google Shape;983;p54"/>
            <p:cNvCxnSpPr>
              <a:stCxn id="966" idx="3"/>
              <a:endCxn id="972" idx="1"/>
            </p:cNvCxnSpPr>
            <p:nvPr/>
          </p:nvCxnSpPr>
          <p:spPr>
            <a:xfrm>
              <a:off x="3767660" y="5705452"/>
              <a:ext cx="297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984" name="Google Shape;984;p54"/>
            <p:cNvCxnSpPr>
              <a:stCxn id="972" idx="3"/>
              <a:endCxn id="967" idx="1"/>
            </p:cNvCxnSpPr>
            <p:nvPr/>
          </p:nvCxnSpPr>
          <p:spPr>
            <a:xfrm>
              <a:off x="5916347" y="5705452"/>
              <a:ext cx="311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sp>
        <p:nvSpPr>
          <p:cNvPr id="985" name="Google Shape;985;p54"/>
          <p:cNvSpPr/>
          <p:nvPr/>
        </p:nvSpPr>
        <p:spPr>
          <a:xfrm>
            <a:off x="9520829" y="4395136"/>
            <a:ext cx="328775" cy="328775"/>
          </a:xfrm>
          <a:prstGeom prst="rect">
            <a:avLst/>
          </a:prstGeom>
          <a:solidFill>
            <a:srgbClr val="484D0B"/>
          </a:solidFill>
          <a:ln cap="flat" cmpd="sng" w="25400">
            <a:solidFill>
              <a:srgbClr val="CAD7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986" name="Google Shape;986;p54"/>
          <p:cNvGrpSpPr/>
          <p:nvPr/>
        </p:nvGrpSpPr>
        <p:grpSpPr>
          <a:xfrm>
            <a:off x="8354749" y="2544681"/>
            <a:ext cx="2732351" cy="1315867"/>
            <a:chOff x="8621449" y="1839129"/>
            <a:chExt cx="4962167" cy="2389720"/>
          </a:xfrm>
        </p:grpSpPr>
        <p:sp>
          <p:nvSpPr>
            <p:cNvPr id="987" name="Google Shape;987;p54"/>
            <p:cNvSpPr/>
            <p:nvPr/>
          </p:nvSpPr>
          <p:spPr>
            <a:xfrm>
              <a:off x="12687417" y="2321725"/>
              <a:ext cx="155105" cy="987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88" name="Google Shape;988;p54"/>
            <p:cNvSpPr/>
            <p:nvPr/>
          </p:nvSpPr>
          <p:spPr>
            <a:xfrm>
              <a:off x="8621679" y="1839130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89" name="Google Shape;989;p54"/>
            <p:cNvSpPr/>
            <p:nvPr/>
          </p:nvSpPr>
          <p:spPr>
            <a:xfrm>
              <a:off x="9222586" y="1839130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0" name="Google Shape;990;p54"/>
            <p:cNvSpPr/>
            <p:nvPr/>
          </p:nvSpPr>
          <p:spPr>
            <a:xfrm>
              <a:off x="9222585" y="2436212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1" name="Google Shape;991;p54"/>
            <p:cNvSpPr/>
            <p:nvPr/>
          </p:nvSpPr>
          <p:spPr>
            <a:xfrm>
              <a:off x="9823492" y="2436212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2" name="Google Shape;992;p54"/>
            <p:cNvSpPr/>
            <p:nvPr/>
          </p:nvSpPr>
          <p:spPr>
            <a:xfrm>
              <a:off x="9823492" y="1839129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3" name="Google Shape;993;p54"/>
            <p:cNvSpPr/>
            <p:nvPr/>
          </p:nvSpPr>
          <p:spPr>
            <a:xfrm>
              <a:off x="8621676" y="2436212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4" name="Google Shape;994;p54"/>
            <p:cNvSpPr/>
            <p:nvPr/>
          </p:nvSpPr>
          <p:spPr>
            <a:xfrm>
              <a:off x="9222432" y="3033411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5" name="Google Shape;995;p54"/>
            <p:cNvSpPr/>
            <p:nvPr/>
          </p:nvSpPr>
          <p:spPr>
            <a:xfrm>
              <a:off x="9823415" y="3033411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6" name="Google Shape;996;p54"/>
            <p:cNvSpPr/>
            <p:nvPr/>
          </p:nvSpPr>
          <p:spPr>
            <a:xfrm>
              <a:off x="8621449" y="3033411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7" name="Google Shape;997;p54"/>
            <p:cNvSpPr/>
            <p:nvPr/>
          </p:nvSpPr>
          <p:spPr>
            <a:xfrm>
              <a:off x="10424398" y="1839130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8" name="Google Shape;998;p54"/>
            <p:cNvSpPr/>
            <p:nvPr/>
          </p:nvSpPr>
          <p:spPr>
            <a:xfrm>
              <a:off x="10424398" y="2436212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999" name="Google Shape;999;p54"/>
            <p:cNvSpPr/>
            <p:nvPr/>
          </p:nvSpPr>
          <p:spPr>
            <a:xfrm>
              <a:off x="10424398" y="3033411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00" name="Google Shape;1000;p54"/>
            <p:cNvSpPr/>
            <p:nvPr/>
          </p:nvSpPr>
          <p:spPr>
            <a:xfrm>
              <a:off x="10424398" y="3630491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01" name="Google Shape;1001;p54"/>
            <p:cNvSpPr/>
            <p:nvPr/>
          </p:nvSpPr>
          <p:spPr>
            <a:xfrm>
              <a:off x="9222433" y="3630493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02" name="Google Shape;1002;p54"/>
            <p:cNvSpPr/>
            <p:nvPr/>
          </p:nvSpPr>
          <p:spPr>
            <a:xfrm>
              <a:off x="9823415" y="3630491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03" name="Google Shape;1003;p54"/>
            <p:cNvSpPr/>
            <p:nvPr/>
          </p:nvSpPr>
          <p:spPr>
            <a:xfrm>
              <a:off x="8621451" y="3630493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04" name="Google Shape;1004;p54"/>
            <p:cNvSpPr/>
            <p:nvPr/>
          </p:nvSpPr>
          <p:spPr>
            <a:xfrm>
              <a:off x="9230234" y="1842407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05" name="Google Shape;1005;p54"/>
            <p:cNvSpPr/>
            <p:nvPr/>
          </p:nvSpPr>
          <p:spPr>
            <a:xfrm>
              <a:off x="10424398" y="2438860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06" name="Google Shape;1006;p54"/>
            <p:cNvSpPr/>
            <p:nvPr/>
          </p:nvSpPr>
          <p:spPr>
            <a:xfrm>
              <a:off x="10424398" y="3035314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07" name="Google Shape;1007;p54"/>
            <p:cNvSpPr/>
            <p:nvPr/>
          </p:nvSpPr>
          <p:spPr>
            <a:xfrm>
              <a:off x="8633151" y="3631768"/>
              <a:ext cx="597082" cy="59708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1008" name="Google Shape;1008;p54"/>
            <p:cNvGrpSpPr/>
            <p:nvPr/>
          </p:nvGrpSpPr>
          <p:grpSpPr>
            <a:xfrm>
              <a:off x="11409856" y="3033293"/>
              <a:ext cx="1198065" cy="1194161"/>
              <a:chOff x="11190203" y="3033411"/>
              <a:chExt cx="1198065" cy="1194161"/>
            </a:xfrm>
          </p:grpSpPr>
          <p:sp>
            <p:nvSpPr>
              <p:cNvPr id="1009" name="Google Shape;1009;p54"/>
              <p:cNvSpPr/>
              <p:nvPr/>
            </p:nvSpPr>
            <p:spPr>
              <a:xfrm>
                <a:off x="11190203" y="3033411"/>
                <a:ext cx="597082" cy="597081"/>
              </a:xfrm>
              <a:prstGeom prst="rect">
                <a:avLst/>
              </a:prstGeom>
              <a:solidFill>
                <a:srgbClr val="4F0809"/>
              </a:solidFill>
              <a:ln cap="flat" cmpd="sng" w="25400">
                <a:solidFill>
                  <a:srgbClr val="EB48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1010" name="Google Shape;1010;p54"/>
              <p:cNvSpPr/>
              <p:nvPr/>
            </p:nvSpPr>
            <p:spPr>
              <a:xfrm>
                <a:off x="11791186" y="3033411"/>
                <a:ext cx="597082" cy="597081"/>
              </a:xfrm>
              <a:prstGeom prst="rect">
                <a:avLst/>
              </a:prstGeom>
              <a:solidFill>
                <a:srgbClr val="4F0809"/>
              </a:solidFill>
              <a:ln cap="flat" cmpd="sng" w="25400">
                <a:solidFill>
                  <a:srgbClr val="EB48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1011" name="Google Shape;1011;p54"/>
              <p:cNvSpPr/>
              <p:nvPr/>
            </p:nvSpPr>
            <p:spPr>
              <a:xfrm>
                <a:off x="11791186" y="3630491"/>
                <a:ext cx="597082" cy="597081"/>
              </a:xfrm>
              <a:prstGeom prst="rect">
                <a:avLst/>
              </a:prstGeom>
              <a:solidFill>
                <a:srgbClr val="4F0809"/>
              </a:solidFill>
              <a:ln cap="flat" cmpd="sng" w="25400">
                <a:solidFill>
                  <a:srgbClr val="EB48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1012" name="Google Shape;1012;p54"/>
              <p:cNvSpPr/>
              <p:nvPr/>
            </p:nvSpPr>
            <p:spPr>
              <a:xfrm>
                <a:off x="11190203" y="3630491"/>
                <a:ext cx="597082" cy="597081"/>
              </a:xfrm>
              <a:prstGeom prst="rect">
                <a:avLst/>
              </a:prstGeom>
              <a:solidFill>
                <a:srgbClr val="4F0809"/>
              </a:solidFill>
              <a:ln cap="flat" cmpd="sng" w="25400">
                <a:solidFill>
                  <a:srgbClr val="EB48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1013" name="Google Shape;1013;p54"/>
              <p:cNvSpPr/>
              <p:nvPr/>
            </p:nvSpPr>
            <p:spPr>
              <a:xfrm>
                <a:off x="11791186" y="3035314"/>
                <a:ext cx="597082" cy="597081"/>
              </a:xfrm>
              <a:prstGeom prst="rect">
                <a:avLst/>
              </a:prstGeom>
              <a:solidFill>
                <a:srgbClr val="4F0809"/>
              </a:solidFill>
              <a:ln cap="flat" cmpd="sng" w="25400">
                <a:solidFill>
                  <a:srgbClr val="EB48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1014" name="Google Shape;1014;p54"/>
            <p:cNvSpPr/>
            <p:nvPr/>
          </p:nvSpPr>
          <p:spPr>
            <a:xfrm>
              <a:off x="12986534" y="3605468"/>
              <a:ext cx="597082" cy="597081"/>
            </a:xfrm>
            <a:prstGeom prst="rect">
              <a:avLst/>
            </a:prstGeom>
            <a:solidFill>
              <a:srgbClr val="484D0B"/>
            </a:solidFill>
            <a:ln cap="flat" cmpd="sng" w="25400">
              <a:solidFill>
                <a:srgbClr val="CAD7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1015" name="Google Shape;1015;p54"/>
          <p:cNvGrpSpPr/>
          <p:nvPr/>
        </p:nvGrpSpPr>
        <p:grpSpPr>
          <a:xfrm>
            <a:off x="8175593" y="1636294"/>
            <a:ext cx="3060832" cy="481264"/>
            <a:chOff x="9115123" y="1636294"/>
            <a:chExt cx="2791327" cy="481264"/>
          </a:xfrm>
        </p:grpSpPr>
        <p:sp>
          <p:nvSpPr>
            <p:cNvPr id="1016" name="Google Shape;1016;p54"/>
            <p:cNvSpPr/>
            <p:nvPr/>
          </p:nvSpPr>
          <p:spPr>
            <a:xfrm rot="10800000">
              <a:off x="9115123" y="1636294"/>
              <a:ext cx="2791327" cy="481264"/>
            </a:xfrm>
            <a:prstGeom prst="rect">
              <a:avLst/>
            </a:prstGeom>
            <a:noFill/>
            <a:ln cap="flat" cmpd="sng" w="2540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17" name="Google Shape;1017;p54"/>
            <p:cNvSpPr/>
            <p:nvPr/>
          </p:nvSpPr>
          <p:spPr>
            <a:xfrm>
              <a:off x="9297626" y="1814437"/>
              <a:ext cx="195765" cy="12390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18" name="Google Shape;1018;p54"/>
            <p:cNvSpPr/>
            <p:nvPr/>
          </p:nvSpPr>
          <p:spPr>
            <a:xfrm>
              <a:off x="9856874" y="1814437"/>
              <a:ext cx="195765" cy="12390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19" name="Google Shape;1019;p54"/>
            <p:cNvSpPr/>
            <p:nvPr/>
          </p:nvSpPr>
          <p:spPr>
            <a:xfrm>
              <a:off x="10139352" y="1814437"/>
              <a:ext cx="195765" cy="123901"/>
            </a:xfrm>
            <a:prstGeom prst="rect">
              <a:avLst/>
            </a:prstGeom>
            <a:solidFill>
              <a:srgbClr val="662D0E"/>
            </a:solidFill>
            <a:ln cap="flat" cmpd="sng" w="254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20" name="Google Shape;1020;p54"/>
            <p:cNvSpPr/>
            <p:nvPr/>
          </p:nvSpPr>
          <p:spPr>
            <a:xfrm>
              <a:off x="10421829" y="1814437"/>
              <a:ext cx="195765" cy="123901"/>
            </a:xfrm>
            <a:prstGeom prst="rect">
              <a:avLst/>
            </a:prstGeom>
            <a:solidFill>
              <a:srgbClr val="4F0909"/>
            </a:solidFill>
            <a:ln cap="flat" cmpd="sng" w="25400">
              <a:solidFill>
                <a:srgbClr val="EB4B4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21" name="Google Shape;1021;p54"/>
            <p:cNvSpPr/>
            <p:nvPr/>
          </p:nvSpPr>
          <p:spPr>
            <a:xfrm>
              <a:off x="10704307" y="1814437"/>
              <a:ext cx="195765" cy="123901"/>
            </a:xfrm>
            <a:prstGeom prst="rect">
              <a:avLst/>
            </a:prstGeom>
            <a:solidFill>
              <a:srgbClr val="4F0909"/>
            </a:solidFill>
            <a:ln cap="flat" cmpd="sng" w="25400">
              <a:solidFill>
                <a:srgbClr val="EB4B4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22" name="Google Shape;1022;p54"/>
            <p:cNvSpPr/>
            <p:nvPr/>
          </p:nvSpPr>
          <p:spPr>
            <a:xfrm>
              <a:off x="10986784" y="1814437"/>
              <a:ext cx="195765" cy="123901"/>
            </a:xfrm>
            <a:prstGeom prst="rect">
              <a:avLst/>
            </a:prstGeom>
            <a:solidFill>
              <a:srgbClr val="4F0909"/>
            </a:solidFill>
            <a:ln cap="flat" cmpd="sng" w="25400">
              <a:solidFill>
                <a:srgbClr val="EB4B4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23" name="Google Shape;1023;p54"/>
            <p:cNvSpPr/>
            <p:nvPr/>
          </p:nvSpPr>
          <p:spPr>
            <a:xfrm>
              <a:off x="11269261" y="1814437"/>
              <a:ext cx="195765" cy="123901"/>
            </a:xfrm>
            <a:prstGeom prst="rect">
              <a:avLst/>
            </a:prstGeom>
            <a:solidFill>
              <a:srgbClr val="4F0909"/>
            </a:solidFill>
            <a:ln cap="flat" cmpd="sng" w="25400">
              <a:solidFill>
                <a:srgbClr val="EB4B4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24" name="Google Shape;1024;p54"/>
            <p:cNvSpPr/>
            <p:nvPr/>
          </p:nvSpPr>
          <p:spPr>
            <a:xfrm>
              <a:off x="11551736" y="1814437"/>
              <a:ext cx="195765" cy="123901"/>
            </a:xfrm>
            <a:prstGeom prst="rect">
              <a:avLst/>
            </a:prstGeom>
            <a:solidFill>
              <a:srgbClr val="484D0B"/>
            </a:solidFill>
            <a:ln cap="flat" cmpd="sng" w="25400">
              <a:solidFill>
                <a:srgbClr val="CAD71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25" name="Google Shape;1025;p54"/>
            <p:cNvSpPr txBox="1"/>
            <p:nvPr/>
          </p:nvSpPr>
          <p:spPr>
            <a:xfrm>
              <a:off x="9488881" y="1702507"/>
              <a:ext cx="36919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…</a:t>
              </a:r>
              <a:endParaRPr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1026" name="Google Shape;1026;p54"/>
          <p:cNvCxnSpPr/>
          <p:nvPr/>
        </p:nvCxnSpPr>
        <p:spPr>
          <a:xfrm flipH="1" rot="10800000">
            <a:off x="9022616" y="2117558"/>
            <a:ext cx="299" cy="44276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27" name="Google Shape;1027;p54"/>
          <p:cNvCxnSpPr/>
          <p:nvPr/>
        </p:nvCxnSpPr>
        <p:spPr>
          <a:xfrm rot="10800000">
            <a:off x="10216446" y="2117558"/>
            <a:ext cx="0" cy="108467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28" name="Google Shape;1028;p54"/>
          <p:cNvCxnSpPr/>
          <p:nvPr/>
        </p:nvCxnSpPr>
        <p:spPr>
          <a:xfrm rot="10800000">
            <a:off x="10909465" y="2117559"/>
            <a:ext cx="0" cy="139566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29" name="Google Shape;1029;p54"/>
          <p:cNvCxnSpPr>
            <a:stCxn id="1016" idx="2"/>
          </p:cNvCxnSpPr>
          <p:nvPr/>
        </p:nvCxnSpPr>
        <p:spPr>
          <a:xfrm rot="10800000">
            <a:off x="9706009" y="1212694"/>
            <a:ext cx="0" cy="423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030" name="Google Shape;1030;p54"/>
          <p:cNvSpPr/>
          <p:nvPr/>
        </p:nvSpPr>
        <p:spPr>
          <a:xfrm>
            <a:off x="9499867" y="808972"/>
            <a:ext cx="4443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31" name="Google Shape;1031;p54"/>
          <p:cNvSpPr/>
          <p:nvPr/>
        </p:nvSpPr>
        <p:spPr>
          <a:xfrm>
            <a:off x="8590558" y="5862235"/>
            <a:ext cx="168546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 / Pooling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032" name="Google Shape;1032;p54"/>
          <p:cNvCxnSpPr>
            <a:stCxn id="985" idx="0"/>
            <a:endCxn id="1002" idx="2"/>
          </p:cNvCxnSpPr>
          <p:nvPr/>
        </p:nvCxnSpPr>
        <p:spPr>
          <a:xfrm flipH="1" rot="5400000">
            <a:off x="9165466" y="3875386"/>
            <a:ext cx="535200" cy="504300"/>
          </a:xfrm>
          <a:prstGeom prst="bentConnector3">
            <a:avLst>
              <a:gd fmla="val 5001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33" name="Google Shape;1033;p54"/>
          <p:cNvCxnSpPr>
            <a:stCxn id="985" idx="0"/>
            <a:endCxn id="1012" idx="2"/>
          </p:cNvCxnSpPr>
          <p:nvPr/>
        </p:nvCxnSpPr>
        <p:spPr>
          <a:xfrm rot="-5400000">
            <a:off x="9602116" y="3942736"/>
            <a:ext cx="535500" cy="3693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34" name="Google Shape;1034;p54"/>
          <p:cNvCxnSpPr>
            <a:stCxn id="985" idx="0"/>
            <a:endCxn id="1014" idx="2"/>
          </p:cNvCxnSpPr>
          <p:nvPr/>
        </p:nvCxnSpPr>
        <p:spPr>
          <a:xfrm rot="-5400000">
            <a:off x="10029466" y="3501886"/>
            <a:ext cx="549000" cy="1237500"/>
          </a:xfrm>
          <a:prstGeom prst="bentConnector3">
            <a:avLst>
              <a:gd fmla="val 48705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035" name="Google Shape;1035;p54"/>
          <p:cNvSpPr/>
          <p:nvPr/>
        </p:nvSpPr>
        <p:spPr>
          <a:xfrm flipH="1" rot="5400000">
            <a:off x="9173846" y="3646106"/>
            <a:ext cx="1045738" cy="2492463"/>
          </a:xfrm>
          <a:prstGeom prst="cube">
            <a:avLst>
              <a:gd fmla="val 66341" name="adj"/>
            </a:avLst>
          </a:prstGeom>
          <a:solidFill>
            <a:srgbClr val="EC9B70"/>
          </a:solidFill>
          <a:ln cap="flat" cmpd="sng" w="127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36" name="Google Shape;1036;p54"/>
          <p:cNvSpPr/>
          <p:nvPr/>
        </p:nvSpPr>
        <p:spPr>
          <a:xfrm>
            <a:off x="10913449" y="3806838"/>
            <a:ext cx="129125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Global Pooling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037" name="Google Shape;1037;p54"/>
          <p:cNvCxnSpPr/>
          <p:nvPr/>
        </p:nvCxnSpPr>
        <p:spPr>
          <a:xfrm rot="10800000">
            <a:off x="9353751" y="5410200"/>
            <a:ext cx="0" cy="34036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55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GOOGLENET / INCEPTION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43" name="Google Shape;1043;p55"/>
          <p:cNvSpPr/>
          <p:nvPr/>
        </p:nvSpPr>
        <p:spPr>
          <a:xfrm>
            <a:off x="1658488" y="4904874"/>
            <a:ext cx="2462066" cy="870222"/>
          </a:xfrm>
          <a:prstGeom prst="roundRect">
            <a:avLst>
              <a:gd fmla="val 16667" name="adj"/>
            </a:avLst>
          </a:prstGeom>
          <a:solidFill>
            <a:srgbClr val="262626">
              <a:alpha val="69803"/>
            </a:srgbClr>
          </a:solidFill>
          <a:ln cap="flat" cmpd="sng" w="381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Предыдущий слой</a:t>
            </a:r>
            <a:endParaRPr/>
          </a:p>
        </p:txBody>
      </p:sp>
      <p:sp>
        <p:nvSpPr>
          <p:cNvPr id="1044" name="Google Shape;1044;p55"/>
          <p:cNvSpPr/>
          <p:nvPr/>
        </p:nvSpPr>
        <p:spPr>
          <a:xfrm>
            <a:off x="1658488" y="1659277"/>
            <a:ext cx="2462066" cy="870222"/>
          </a:xfrm>
          <a:prstGeom prst="roundRect">
            <a:avLst>
              <a:gd fmla="val 16667" name="adj"/>
            </a:avLst>
          </a:prstGeom>
          <a:solidFill>
            <a:srgbClr val="A04516">
              <a:alpha val="69803"/>
            </a:srgbClr>
          </a:solidFill>
          <a:ln cap="flat" cmpd="sng" w="38100">
            <a:solidFill>
              <a:srgbClr val="EC9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Конкатенация по каналам</a:t>
            </a:r>
            <a:endParaRPr/>
          </a:p>
        </p:txBody>
      </p:sp>
      <p:sp>
        <p:nvSpPr>
          <p:cNvPr id="1045" name="Google Shape;1045;p55"/>
          <p:cNvSpPr/>
          <p:nvPr/>
        </p:nvSpPr>
        <p:spPr>
          <a:xfrm>
            <a:off x="558628" y="3282076"/>
            <a:ext cx="1058177" cy="870222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38100">
            <a:solidFill>
              <a:srgbClr val="517E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 1x1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46" name="Google Shape;1046;p55"/>
          <p:cNvSpPr/>
          <p:nvPr/>
        </p:nvSpPr>
        <p:spPr>
          <a:xfrm>
            <a:off x="1831344" y="3282076"/>
            <a:ext cx="1058177" cy="870222"/>
          </a:xfrm>
          <a:prstGeom prst="roundRect">
            <a:avLst>
              <a:gd fmla="val 16667" name="adj"/>
            </a:avLst>
          </a:prstGeom>
          <a:solidFill>
            <a:srgbClr val="2B43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 3x3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47" name="Google Shape;1047;p55"/>
          <p:cNvSpPr/>
          <p:nvPr/>
        </p:nvSpPr>
        <p:spPr>
          <a:xfrm>
            <a:off x="3104060" y="3282076"/>
            <a:ext cx="1058177" cy="870222"/>
          </a:xfrm>
          <a:prstGeom prst="roundRect">
            <a:avLst>
              <a:gd fmla="val 16667" name="adj"/>
            </a:avLst>
          </a:prstGeom>
          <a:solidFill>
            <a:srgbClr val="2B4300"/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 5x5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48" name="Google Shape;1048;p55"/>
          <p:cNvSpPr/>
          <p:nvPr/>
        </p:nvSpPr>
        <p:spPr>
          <a:xfrm>
            <a:off x="4376776" y="3282076"/>
            <a:ext cx="1378254" cy="870222"/>
          </a:xfrm>
          <a:prstGeom prst="roundRect">
            <a:avLst>
              <a:gd fmla="val 16667" name="adj"/>
            </a:avLst>
          </a:prstGeom>
          <a:solidFill>
            <a:srgbClr val="700C4A"/>
          </a:solidFill>
          <a:ln cap="flat" cmpd="sng" w="381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MaxPool 3x3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049" name="Google Shape;1049;p55"/>
          <p:cNvCxnSpPr>
            <a:stCxn id="1043" idx="0"/>
            <a:endCxn id="1045" idx="2"/>
          </p:cNvCxnSpPr>
          <p:nvPr/>
        </p:nvCxnSpPr>
        <p:spPr>
          <a:xfrm flipH="1" rot="5400000">
            <a:off x="1612271" y="3627624"/>
            <a:ext cx="752700" cy="1801800"/>
          </a:xfrm>
          <a:prstGeom prst="bentConnector3">
            <a:avLst>
              <a:gd fmla="val 49992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50" name="Google Shape;1050;p55"/>
          <p:cNvCxnSpPr>
            <a:stCxn id="1043" idx="0"/>
            <a:endCxn id="1046" idx="2"/>
          </p:cNvCxnSpPr>
          <p:nvPr/>
        </p:nvCxnSpPr>
        <p:spPr>
          <a:xfrm flipH="1" rot="5400000">
            <a:off x="2248571" y="4263924"/>
            <a:ext cx="752700" cy="529200"/>
          </a:xfrm>
          <a:prstGeom prst="bentConnector3">
            <a:avLst>
              <a:gd fmla="val 49992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51" name="Google Shape;1051;p55"/>
          <p:cNvCxnSpPr>
            <a:stCxn id="1043" idx="0"/>
            <a:endCxn id="1047" idx="2"/>
          </p:cNvCxnSpPr>
          <p:nvPr/>
        </p:nvCxnSpPr>
        <p:spPr>
          <a:xfrm rot="-5400000">
            <a:off x="2885021" y="4156674"/>
            <a:ext cx="752700" cy="743700"/>
          </a:xfrm>
          <a:prstGeom prst="bentConnector3">
            <a:avLst>
              <a:gd fmla="val 49992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52" name="Google Shape;1052;p55"/>
          <p:cNvCxnSpPr>
            <a:stCxn id="1043" idx="0"/>
            <a:endCxn id="1048" idx="2"/>
          </p:cNvCxnSpPr>
          <p:nvPr/>
        </p:nvCxnSpPr>
        <p:spPr>
          <a:xfrm rot="-5400000">
            <a:off x="3601421" y="3440274"/>
            <a:ext cx="752700" cy="2176500"/>
          </a:xfrm>
          <a:prstGeom prst="bentConnector3">
            <a:avLst>
              <a:gd fmla="val 49992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53" name="Google Shape;1053;p55"/>
          <p:cNvCxnSpPr>
            <a:stCxn id="1045" idx="0"/>
            <a:endCxn id="1044" idx="2"/>
          </p:cNvCxnSpPr>
          <p:nvPr/>
        </p:nvCxnSpPr>
        <p:spPr>
          <a:xfrm rot="-5400000">
            <a:off x="1612266" y="2004826"/>
            <a:ext cx="752700" cy="1801800"/>
          </a:xfrm>
          <a:prstGeom prst="bentConnector3">
            <a:avLst>
              <a:gd fmla="val 49992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54" name="Google Shape;1054;p55"/>
          <p:cNvCxnSpPr>
            <a:stCxn id="1046" idx="0"/>
            <a:endCxn id="1044" idx="2"/>
          </p:cNvCxnSpPr>
          <p:nvPr/>
        </p:nvCxnSpPr>
        <p:spPr>
          <a:xfrm rot="-5400000">
            <a:off x="2248682" y="2641126"/>
            <a:ext cx="752700" cy="529200"/>
          </a:xfrm>
          <a:prstGeom prst="bentConnector3">
            <a:avLst>
              <a:gd fmla="val 49992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55" name="Google Shape;1055;p55"/>
          <p:cNvCxnSpPr>
            <a:stCxn id="1047" idx="0"/>
            <a:endCxn id="1044" idx="2"/>
          </p:cNvCxnSpPr>
          <p:nvPr/>
        </p:nvCxnSpPr>
        <p:spPr>
          <a:xfrm flipH="1" rot="5400000">
            <a:off x="2884948" y="2533876"/>
            <a:ext cx="752700" cy="743700"/>
          </a:xfrm>
          <a:prstGeom prst="bentConnector3">
            <a:avLst>
              <a:gd fmla="val 49992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056" name="Google Shape;1056;p55"/>
          <p:cNvCxnSpPr>
            <a:stCxn id="1048" idx="0"/>
            <a:endCxn id="1044" idx="2"/>
          </p:cNvCxnSpPr>
          <p:nvPr/>
        </p:nvCxnSpPr>
        <p:spPr>
          <a:xfrm flipH="1" rot="5400000">
            <a:off x="3601303" y="1817476"/>
            <a:ext cx="752700" cy="2176500"/>
          </a:xfrm>
          <a:prstGeom prst="bentConnector3">
            <a:avLst>
              <a:gd fmla="val 49992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56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GOOGLENET / INCEPTION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062" name="Google Shape;1062;p56"/>
          <p:cNvGrpSpPr/>
          <p:nvPr/>
        </p:nvGrpSpPr>
        <p:grpSpPr>
          <a:xfrm>
            <a:off x="558628" y="1159383"/>
            <a:ext cx="11185697" cy="4983561"/>
            <a:chOff x="263353" y="1152499"/>
            <a:chExt cx="11414942" cy="5085696"/>
          </a:xfrm>
        </p:grpSpPr>
        <p:sp>
          <p:nvSpPr>
            <p:cNvPr id="1063" name="Google Shape;1063;p56"/>
            <p:cNvSpPr/>
            <p:nvPr/>
          </p:nvSpPr>
          <p:spPr>
            <a:xfrm>
              <a:off x="1385754" y="4974752"/>
              <a:ext cx="2512525" cy="888057"/>
            </a:xfrm>
            <a:prstGeom prst="roundRect">
              <a:avLst>
                <a:gd fmla="val 16667" name="adj"/>
              </a:avLst>
            </a:prstGeom>
            <a:solidFill>
              <a:srgbClr val="262626">
                <a:alpha val="69803"/>
              </a:srgbClr>
            </a:solidFill>
            <a:ln cap="flat" cmpd="sng" w="38100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Предыдущий слой</a:t>
              </a:r>
              <a:endParaRPr/>
            </a:p>
          </p:txBody>
        </p:sp>
        <p:sp>
          <p:nvSpPr>
            <p:cNvPr id="1064" name="Google Shape;1064;p56"/>
            <p:cNvSpPr/>
            <p:nvPr/>
          </p:nvSpPr>
          <p:spPr>
            <a:xfrm>
              <a:off x="1385754" y="1662638"/>
              <a:ext cx="2512525" cy="888057"/>
            </a:xfrm>
            <a:prstGeom prst="roundRect">
              <a:avLst>
                <a:gd fmla="val 16667" name="adj"/>
              </a:avLst>
            </a:prstGeom>
            <a:solidFill>
              <a:srgbClr val="A04516">
                <a:alpha val="69803"/>
              </a:srgbClr>
            </a:solidFill>
            <a:ln cap="flat" cmpd="sng" w="381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Конкатенация по каналам</a:t>
              </a:r>
              <a:endParaRPr/>
            </a:p>
          </p:txBody>
        </p:sp>
        <p:sp>
          <p:nvSpPr>
            <p:cNvPr id="1065" name="Google Shape;1065;p56"/>
            <p:cNvSpPr/>
            <p:nvPr/>
          </p:nvSpPr>
          <p:spPr>
            <a:xfrm>
              <a:off x="263353" y="3318695"/>
              <a:ext cx="1079864" cy="888057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 cap="flat" cmpd="sng" w="38100">
              <a:solidFill>
                <a:srgbClr val="517E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 1x1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66" name="Google Shape;1066;p56"/>
            <p:cNvSpPr/>
            <p:nvPr/>
          </p:nvSpPr>
          <p:spPr>
            <a:xfrm>
              <a:off x="1562153" y="3318695"/>
              <a:ext cx="1079864" cy="888057"/>
            </a:xfrm>
            <a:prstGeom prst="roundRect">
              <a:avLst>
                <a:gd fmla="val 16667" name="adj"/>
              </a:avLst>
            </a:prstGeom>
            <a:solidFill>
              <a:srgbClr val="2B43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 3x3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67" name="Google Shape;1067;p56"/>
            <p:cNvSpPr/>
            <p:nvPr/>
          </p:nvSpPr>
          <p:spPr>
            <a:xfrm>
              <a:off x="2860952" y="3318695"/>
              <a:ext cx="1079864" cy="888057"/>
            </a:xfrm>
            <a:prstGeom prst="roundRect">
              <a:avLst>
                <a:gd fmla="val 16667" name="adj"/>
              </a:avLst>
            </a:prstGeom>
            <a:solidFill>
              <a:srgbClr val="2B43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 5x5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68" name="Google Shape;1068;p56"/>
            <p:cNvSpPr/>
            <p:nvPr/>
          </p:nvSpPr>
          <p:spPr>
            <a:xfrm>
              <a:off x="4159752" y="3318695"/>
              <a:ext cx="1406501" cy="888057"/>
            </a:xfrm>
            <a:prstGeom prst="roundRect">
              <a:avLst>
                <a:gd fmla="val 16667" name="adj"/>
              </a:avLst>
            </a:prstGeom>
            <a:solidFill>
              <a:srgbClr val="700C4A"/>
            </a:solidFill>
            <a:ln cap="flat" cmpd="sng" w="38100">
              <a:solidFill>
                <a:srgbClr val="EC4AA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MaxPool 3x3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069" name="Google Shape;1069;p56"/>
            <p:cNvCxnSpPr>
              <a:stCxn id="1063" idx="0"/>
              <a:endCxn id="1065" idx="2"/>
            </p:cNvCxnSpPr>
            <p:nvPr/>
          </p:nvCxnSpPr>
          <p:spPr>
            <a:xfrm flipH="1" rot="5400000">
              <a:off x="1338666" y="3671402"/>
              <a:ext cx="768000" cy="1838700"/>
            </a:xfrm>
            <a:prstGeom prst="bentConnector3">
              <a:avLst>
                <a:gd fmla="val 41740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70" name="Google Shape;1070;p56"/>
            <p:cNvCxnSpPr>
              <a:stCxn id="1063" idx="0"/>
              <a:endCxn id="1066" idx="2"/>
            </p:cNvCxnSpPr>
            <p:nvPr/>
          </p:nvCxnSpPr>
          <p:spPr>
            <a:xfrm flipH="1" rot="5400000">
              <a:off x="1988016" y="4320752"/>
              <a:ext cx="768000" cy="540000"/>
            </a:xfrm>
            <a:prstGeom prst="bentConnector3">
              <a:avLst>
                <a:gd fmla="val 41740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71" name="Google Shape;1071;p56"/>
            <p:cNvCxnSpPr>
              <a:stCxn id="1063" idx="0"/>
              <a:endCxn id="1067" idx="2"/>
            </p:cNvCxnSpPr>
            <p:nvPr/>
          </p:nvCxnSpPr>
          <p:spPr>
            <a:xfrm rot="-5400000">
              <a:off x="2637516" y="4211252"/>
              <a:ext cx="768000" cy="759000"/>
            </a:xfrm>
            <a:prstGeom prst="bentConnector3">
              <a:avLst>
                <a:gd fmla="val 41740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72" name="Google Shape;1072;p56"/>
            <p:cNvCxnSpPr>
              <a:stCxn id="1063" idx="0"/>
              <a:endCxn id="1068" idx="2"/>
            </p:cNvCxnSpPr>
            <p:nvPr/>
          </p:nvCxnSpPr>
          <p:spPr>
            <a:xfrm rot="-5400000">
              <a:off x="3368466" y="3480302"/>
              <a:ext cx="768000" cy="2220900"/>
            </a:xfrm>
            <a:prstGeom prst="bentConnector3">
              <a:avLst>
                <a:gd fmla="val 41740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73" name="Google Shape;1073;p56"/>
            <p:cNvCxnSpPr>
              <a:stCxn id="1065" idx="0"/>
              <a:endCxn id="1064" idx="2"/>
            </p:cNvCxnSpPr>
            <p:nvPr/>
          </p:nvCxnSpPr>
          <p:spPr>
            <a:xfrm rot="-5400000">
              <a:off x="1338635" y="2015345"/>
              <a:ext cx="768000" cy="1838700"/>
            </a:xfrm>
            <a:prstGeom prst="bentConnector3">
              <a:avLst>
                <a:gd fmla="val 46159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74" name="Google Shape;1074;p56"/>
            <p:cNvCxnSpPr>
              <a:stCxn id="1066" idx="0"/>
              <a:endCxn id="1064" idx="2"/>
            </p:cNvCxnSpPr>
            <p:nvPr/>
          </p:nvCxnSpPr>
          <p:spPr>
            <a:xfrm rot="-5400000">
              <a:off x="1988085" y="2664695"/>
              <a:ext cx="768000" cy="540000"/>
            </a:xfrm>
            <a:prstGeom prst="bentConnector3">
              <a:avLst>
                <a:gd fmla="val 46159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75" name="Google Shape;1075;p56"/>
            <p:cNvCxnSpPr>
              <a:stCxn id="1067" idx="0"/>
              <a:endCxn id="1064" idx="2"/>
            </p:cNvCxnSpPr>
            <p:nvPr/>
          </p:nvCxnSpPr>
          <p:spPr>
            <a:xfrm flipH="1" rot="5400000">
              <a:off x="2637384" y="2555195"/>
              <a:ext cx="768000" cy="759000"/>
            </a:xfrm>
            <a:prstGeom prst="bentConnector3">
              <a:avLst>
                <a:gd fmla="val 46159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76" name="Google Shape;1076;p56"/>
            <p:cNvCxnSpPr>
              <a:stCxn id="1068" idx="0"/>
              <a:endCxn id="1064" idx="2"/>
            </p:cNvCxnSpPr>
            <p:nvPr/>
          </p:nvCxnSpPr>
          <p:spPr>
            <a:xfrm flipH="1" rot="5400000">
              <a:off x="3368552" y="1824245"/>
              <a:ext cx="768000" cy="2220900"/>
            </a:xfrm>
            <a:prstGeom prst="bentConnector3">
              <a:avLst>
                <a:gd fmla="val 46159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077" name="Google Shape;1077;p56"/>
            <p:cNvSpPr/>
            <p:nvPr/>
          </p:nvSpPr>
          <p:spPr>
            <a:xfrm>
              <a:off x="7497796" y="5350138"/>
              <a:ext cx="2512525" cy="888057"/>
            </a:xfrm>
            <a:prstGeom prst="roundRect">
              <a:avLst>
                <a:gd fmla="val 16667" name="adj"/>
              </a:avLst>
            </a:prstGeom>
            <a:solidFill>
              <a:srgbClr val="262626">
                <a:alpha val="69803"/>
              </a:srgbClr>
            </a:solidFill>
            <a:ln cap="flat" cmpd="sng" w="38100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Предыдущий слой</a:t>
              </a:r>
              <a:endParaRPr/>
            </a:p>
          </p:txBody>
        </p:sp>
        <p:sp>
          <p:nvSpPr>
            <p:cNvPr id="1078" name="Google Shape;1078;p56"/>
            <p:cNvSpPr/>
            <p:nvPr/>
          </p:nvSpPr>
          <p:spPr>
            <a:xfrm>
              <a:off x="7497796" y="1152499"/>
              <a:ext cx="2512525" cy="888057"/>
            </a:xfrm>
            <a:prstGeom prst="roundRect">
              <a:avLst>
                <a:gd fmla="val 16667" name="adj"/>
              </a:avLst>
            </a:prstGeom>
            <a:solidFill>
              <a:srgbClr val="A04516">
                <a:alpha val="69803"/>
              </a:srgbClr>
            </a:solidFill>
            <a:ln cap="flat" cmpd="sng" w="38100">
              <a:solidFill>
                <a:srgbClr val="EC9B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Конкатенация по каналам</a:t>
              </a:r>
              <a:endParaRPr/>
            </a:p>
          </p:txBody>
        </p:sp>
        <p:sp>
          <p:nvSpPr>
            <p:cNvPr id="1079" name="Google Shape;1079;p56"/>
            <p:cNvSpPr/>
            <p:nvPr/>
          </p:nvSpPr>
          <p:spPr>
            <a:xfrm>
              <a:off x="6375395" y="3318695"/>
              <a:ext cx="1079864" cy="888057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 cap="flat" cmpd="sng" w="38100">
              <a:solidFill>
                <a:srgbClr val="517E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 1x1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80" name="Google Shape;1080;p56"/>
            <p:cNvSpPr/>
            <p:nvPr/>
          </p:nvSpPr>
          <p:spPr>
            <a:xfrm>
              <a:off x="7674195" y="2664177"/>
              <a:ext cx="1079864" cy="888057"/>
            </a:xfrm>
            <a:prstGeom prst="roundRect">
              <a:avLst>
                <a:gd fmla="val 16667" name="adj"/>
              </a:avLst>
            </a:prstGeom>
            <a:solidFill>
              <a:srgbClr val="2B43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 3x3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81" name="Google Shape;1081;p56"/>
            <p:cNvSpPr/>
            <p:nvPr/>
          </p:nvSpPr>
          <p:spPr>
            <a:xfrm>
              <a:off x="8972994" y="2664177"/>
              <a:ext cx="1079864" cy="888057"/>
            </a:xfrm>
            <a:prstGeom prst="roundRect">
              <a:avLst>
                <a:gd fmla="val 16667" name="adj"/>
              </a:avLst>
            </a:prstGeom>
            <a:solidFill>
              <a:srgbClr val="2B43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 5x5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082" name="Google Shape;1082;p56"/>
            <p:cNvCxnSpPr>
              <a:stCxn id="1077" idx="0"/>
              <a:endCxn id="1079" idx="2"/>
            </p:cNvCxnSpPr>
            <p:nvPr/>
          </p:nvCxnSpPr>
          <p:spPr>
            <a:xfrm flipH="1" rot="5400000">
              <a:off x="7263059" y="3859138"/>
              <a:ext cx="1143300" cy="1838700"/>
            </a:xfrm>
            <a:prstGeom prst="bentConnector3">
              <a:avLst>
                <a:gd fmla="val 20919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83" name="Google Shape;1083;p56"/>
            <p:cNvCxnSpPr>
              <a:stCxn id="1077" idx="0"/>
              <a:endCxn id="1084" idx="2"/>
            </p:cNvCxnSpPr>
            <p:nvPr/>
          </p:nvCxnSpPr>
          <p:spPr>
            <a:xfrm flipH="1" rot="5400000">
              <a:off x="8177009" y="4773088"/>
              <a:ext cx="614100" cy="540000"/>
            </a:xfrm>
            <a:prstGeom prst="bentConnector3">
              <a:avLst>
                <a:gd fmla="val 38158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85" name="Google Shape;1085;p56"/>
            <p:cNvCxnSpPr>
              <a:stCxn id="1077" idx="0"/>
              <a:endCxn id="1086" idx="2"/>
            </p:cNvCxnSpPr>
            <p:nvPr/>
          </p:nvCxnSpPr>
          <p:spPr>
            <a:xfrm rot="-5400000">
              <a:off x="8826509" y="4663588"/>
              <a:ext cx="614100" cy="759000"/>
            </a:xfrm>
            <a:prstGeom prst="bentConnector3">
              <a:avLst>
                <a:gd fmla="val 38158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87" name="Google Shape;1087;p56"/>
            <p:cNvCxnSpPr>
              <a:stCxn id="1077" idx="0"/>
              <a:endCxn id="1088" idx="2"/>
            </p:cNvCxnSpPr>
            <p:nvPr/>
          </p:nvCxnSpPr>
          <p:spPr>
            <a:xfrm rot="-5400000">
              <a:off x="9557459" y="3932638"/>
              <a:ext cx="614100" cy="2220900"/>
            </a:xfrm>
            <a:prstGeom prst="bentConnector3">
              <a:avLst>
                <a:gd fmla="val 38158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89" name="Google Shape;1089;p56"/>
            <p:cNvCxnSpPr>
              <a:stCxn id="1079" idx="0"/>
              <a:endCxn id="1078" idx="2"/>
            </p:cNvCxnSpPr>
            <p:nvPr/>
          </p:nvCxnSpPr>
          <p:spPr>
            <a:xfrm rot="-5400000">
              <a:off x="7195677" y="1760345"/>
              <a:ext cx="1278000" cy="1838700"/>
            </a:xfrm>
            <a:prstGeom prst="bentConnector3">
              <a:avLst>
                <a:gd fmla="val 74222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90" name="Google Shape;1090;p56"/>
            <p:cNvCxnSpPr>
              <a:stCxn id="1080" idx="0"/>
              <a:endCxn id="1078" idx="2"/>
            </p:cNvCxnSpPr>
            <p:nvPr/>
          </p:nvCxnSpPr>
          <p:spPr>
            <a:xfrm rot="-5400000">
              <a:off x="8172277" y="2082327"/>
              <a:ext cx="623700" cy="540000"/>
            </a:xfrm>
            <a:prstGeom prst="bentConnector3">
              <a:avLst>
                <a:gd fmla="val 47183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91" name="Google Shape;1091;p56"/>
            <p:cNvCxnSpPr>
              <a:stCxn id="1081" idx="0"/>
              <a:endCxn id="1078" idx="2"/>
            </p:cNvCxnSpPr>
            <p:nvPr/>
          </p:nvCxnSpPr>
          <p:spPr>
            <a:xfrm flipH="1" rot="5400000">
              <a:off x="8821576" y="1972827"/>
              <a:ext cx="623700" cy="759000"/>
            </a:xfrm>
            <a:prstGeom prst="bentConnector3">
              <a:avLst>
                <a:gd fmla="val 47183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92" name="Google Shape;1092;p56"/>
            <p:cNvCxnSpPr>
              <a:stCxn id="1093" idx="0"/>
              <a:endCxn id="1078" idx="2"/>
            </p:cNvCxnSpPr>
            <p:nvPr/>
          </p:nvCxnSpPr>
          <p:spPr>
            <a:xfrm flipH="1" rot="5400000">
              <a:off x="9552744" y="1241877"/>
              <a:ext cx="623700" cy="2220900"/>
            </a:xfrm>
            <a:prstGeom prst="bentConnector3">
              <a:avLst>
                <a:gd fmla="val 47183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084" name="Google Shape;1084;p56"/>
            <p:cNvSpPr/>
            <p:nvPr/>
          </p:nvSpPr>
          <p:spPr>
            <a:xfrm>
              <a:off x="7674195" y="3848083"/>
              <a:ext cx="1079864" cy="888057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 cap="flat" cmpd="sng" w="38100">
              <a:solidFill>
                <a:srgbClr val="517E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 1x1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86" name="Google Shape;1086;p56"/>
            <p:cNvSpPr/>
            <p:nvPr/>
          </p:nvSpPr>
          <p:spPr>
            <a:xfrm>
              <a:off x="8972994" y="3848083"/>
              <a:ext cx="1079864" cy="888057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 cap="flat" cmpd="sng" w="38100">
              <a:solidFill>
                <a:srgbClr val="517E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 1x1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88" name="Google Shape;1088;p56"/>
            <p:cNvSpPr/>
            <p:nvPr/>
          </p:nvSpPr>
          <p:spPr>
            <a:xfrm>
              <a:off x="10271794" y="3848083"/>
              <a:ext cx="1406501" cy="888057"/>
            </a:xfrm>
            <a:prstGeom prst="roundRect">
              <a:avLst>
                <a:gd fmla="val 16667" name="adj"/>
              </a:avLst>
            </a:prstGeom>
            <a:solidFill>
              <a:srgbClr val="700C4A"/>
            </a:solidFill>
            <a:ln cap="flat" cmpd="sng" w="38100">
              <a:solidFill>
                <a:srgbClr val="EC4AA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MaxPool 3x3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094" name="Google Shape;1094;p56"/>
            <p:cNvCxnSpPr>
              <a:stCxn id="1084" idx="0"/>
              <a:endCxn id="1080" idx="2"/>
            </p:cNvCxnSpPr>
            <p:nvPr/>
          </p:nvCxnSpPr>
          <p:spPr>
            <a:xfrm rot="10800000">
              <a:off x="8214127" y="3552283"/>
              <a:ext cx="0" cy="2958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95" name="Google Shape;1095;p56"/>
            <p:cNvCxnSpPr>
              <a:stCxn id="1086" idx="0"/>
              <a:endCxn id="1081" idx="2"/>
            </p:cNvCxnSpPr>
            <p:nvPr/>
          </p:nvCxnSpPr>
          <p:spPr>
            <a:xfrm rot="10800000">
              <a:off x="9512926" y="3552283"/>
              <a:ext cx="0" cy="2958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096" name="Google Shape;1096;p56"/>
            <p:cNvCxnSpPr>
              <a:stCxn id="1088" idx="0"/>
            </p:cNvCxnSpPr>
            <p:nvPr/>
          </p:nvCxnSpPr>
          <p:spPr>
            <a:xfrm rot="10800000">
              <a:off x="10975044" y="3417283"/>
              <a:ext cx="0" cy="4308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093" name="Google Shape;1093;p56"/>
            <p:cNvSpPr/>
            <p:nvPr/>
          </p:nvSpPr>
          <p:spPr>
            <a:xfrm>
              <a:off x="10435112" y="2664177"/>
              <a:ext cx="1079864" cy="888057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 cap="flat" cmpd="sng" w="38100">
              <a:solidFill>
                <a:srgbClr val="517E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 1x1</a:t>
              </a:r>
              <a:endPara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57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GOOGLENET / INCEPTION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Изображение выглядит как текст, табло&#10;&#10;Автоматически созданное описание" id="1102" name="Google Shape;1102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450" y="1216819"/>
            <a:ext cx="11816764" cy="2907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58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GOOGLENET / INCEPTION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Изображение выглядит как текст, табло&#10;&#10;Автоматически созданное описание" id="1108" name="Google Shape;1108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450" y="1216819"/>
            <a:ext cx="11816764" cy="2907506"/>
          </a:xfrm>
          <a:prstGeom prst="rect">
            <a:avLst/>
          </a:prstGeom>
          <a:noFill/>
          <a:ln>
            <a:noFill/>
          </a:ln>
        </p:spPr>
      </p:pic>
      <p:sp>
        <p:nvSpPr>
          <p:cNvPr id="1109" name="Google Shape;1109;p58"/>
          <p:cNvSpPr txBox="1"/>
          <p:nvPr/>
        </p:nvSpPr>
        <p:spPr>
          <a:xfrm>
            <a:off x="546863" y="4672569"/>
            <a:ext cx="738746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C49AD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EC49AD"/>
                </a:solidFill>
                <a:latin typeface="Trebuchet MS"/>
                <a:ea typeface="Trebuchet MS"/>
                <a:cs typeface="Trebuchet MS"/>
                <a:sym typeface="Trebuchet MS"/>
              </a:rPr>
              <a:t>Стек из Inception блоков</a:t>
            </a:r>
            <a:endParaRPr/>
          </a:p>
        </p:txBody>
      </p:sp>
      <p:sp>
        <p:nvSpPr>
          <p:cNvPr id="1110" name="Google Shape;1110;p58"/>
          <p:cNvSpPr/>
          <p:nvPr/>
        </p:nvSpPr>
        <p:spPr>
          <a:xfrm>
            <a:off x="2381249" y="1864235"/>
            <a:ext cx="952501" cy="2191746"/>
          </a:xfrm>
          <a:prstGeom prst="ellipse">
            <a:avLst/>
          </a:prstGeom>
          <a:noFill/>
          <a:ln cap="flat" cmpd="sng" w="254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1" name="Google Shape;1111;p58"/>
          <p:cNvSpPr/>
          <p:nvPr/>
        </p:nvSpPr>
        <p:spPr>
          <a:xfrm>
            <a:off x="3248024" y="1864235"/>
            <a:ext cx="952501" cy="2191746"/>
          </a:xfrm>
          <a:prstGeom prst="ellipse">
            <a:avLst/>
          </a:prstGeom>
          <a:noFill/>
          <a:ln cap="flat" cmpd="sng" w="254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2" name="Google Shape;1112;p58"/>
          <p:cNvSpPr/>
          <p:nvPr/>
        </p:nvSpPr>
        <p:spPr>
          <a:xfrm>
            <a:off x="4410074" y="1864235"/>
            <a:ext cx="952501" cy="2191746"/>
          </a:xfrm>
          <a:prstGeom prst="ellipse">
            <a:avLst/>
          </a:prstGeom>
          <a:noFill/>
          <a:ln cap="flat" cmpd="sng" w="254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3" name="Google Shape;1113;p58"/>
          <p:cNvSpPr/>
          <p:nvPr/>
        </p:nvSpPr>
        <p:spPr>
          <a:xfrm>
            <a:off x="6124574" y="1571625"/>
            <a:ext cx="1009651" cy="1952625"/>
          </a:xfrm>
          <a:prstGeom prst="ellipse">
            <a:avLst/>
          </a:prstGeom>
          <a:noFill/>
          <a:ln cap="flat" cmpd="sng" w="254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4" name="Google Shape;1114;p58"/>
          <p:cNvSpPr/>
          <p:nvPr/>
        </p:nvSpPr>
        <p:spPr>
          <a:xfrm>
            <a:off x="5257799" y="1819275"/>
            <a:ext cx="1009651" cy="1952625"/>
          </a:xfrm>
          <a:prstGeom prst="ellipse">
            <a:avLst/>
          </a:prstGeom>
          <a:noFill/>
          <a:ln cap="flat" cmpd="sng" w="254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5" name="Google Shape;1115;p58"/>
          <p:cNvSpPr/>
          <p:nvPr/>
        </p:nvSpPr>
        <p:spPr>
          <a:xfrm>
            <a:off x="6972299" y="1571625"/>
            <a:ext cx="1009651" cy="1952625"/>
          </a:xfrm>
          <a:prstGeom prst="ellipse">
            <a:avLst/>
          </a:prstGeom>
          <a:noFill/>
          <a:ln cap="flat" cmpd="sng" w="254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6" name="Google Shape;1116;p58"/>
          <p:cNvSpPr/>
          <p:nvPr/>
        </p:nvSpPr>
        <p:spPr>
          <a:xfrm>
            <a:off x="7905749" y="1333500"/>
            <a:ext cx="1009651" cy="1952625"/>
          </a:xfrm>
          <a:prstGeom prst="ellipse">
            <a:avLst/>
          </a:prstGeom>
          <a:noFill/>
          <a:ln cap="flat" cmpd="sng" w="254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7" name="Google Shape;1117;p58"/>
          <p:cNvSpPr/>
          <p:nvPr/>
        </p:nvSpPr>
        <p:spPr>
          <a:xfrm>
            <a:off x="9058274" y="1114425"/>
            <a:ext cx="1009651" cy="1952625"/>
          </a:xfrm>
          <a:prstGeom prst="ellipse">
            <a:avLst/>
          </a:prstGeom>
          <a:noFill/>
          <a:ln cap="flat" cmpd="sng" w="254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8" name="Google Shape;1118;p58"/>
          <p:cNvSpPr/>
          <p:nvPr/>
        </p:nvSpPr>
        <p:spPr>
          <a:xfrm>
            <a:off x="9858374" y="1114425"/>
            <a:ext cx="1009651" cy="1952625"/>
          </a:xfrm>
          <a:prstGeom prst="ellipse">
            <a:avLst/>
          </a:prstGeom>
          <a:noFill/>
          <a:ln cap="flat" cmpd="sng" w="25400">
            <a:solidFill>
              <a:srgbClr val="EC4A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59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GOOGLENET / INCEPTION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(2014)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Изображение выглядит как текст, табло&#10;&#10;Автоматически созданное описание" id="1124" name="Google Shape;1124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450" y="1216819"/>
            <a:ext cx="11816764" cy="2907506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59"/>
          <p:cNvSpPr txBox="1"/>
          <p:nvPr/>
        </p:nvSpPr>
        <p:spPr>
          <a:xfrm>
            <a:off x="546863" y="4672569"/>
            <a:ext cx="738746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C49AD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EC49AD"/>
                </a:solidFill>
                <a:latin typeface="Trebuchet MS"/>
                <a:ea typeface="Trebuchet MS"/>
                <a:cs typeface="Trebuchet MS"/>
                <a:sym typeface="Trebuchet MS"/>
              </a:rPr>
              <a:t>Стек из Inception блоков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76B9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Несколько выходов на лосс из середины сети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26" name="Google Shape;1126;p59"/>
          <p:cNvSpPr/>
          <p:nvPr/>
        </p:nvSpPr>
        <p:spPr>
          <a:xfrm>
            <a:off x="7591425" y="2781297"/>
            <a:ext cx="2447925" cy="1053074"/>
          </a:xfrm>
          <a:prstGeom prst="ellipse">
            <a:avLst/>
          </a:prstGeom>
          <a:noFill/>
          <a:ln cap="flat" cmpd="sng" w="254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27" name="Google Shape;1127;p59"/>
          <p:cNvSpPr/>
          <p:nvPr/>
        </p:nvSpPr>
        <p:spPr>
          <a:xfrm>
            <a:off x="4972050" y="3200397"/>
            <a:ext cx="2447925" cy="1053074"/>
          </a:xfrm>
          <a:prstGeom prst="ellipse">
            <a:avLst/>
          </a:prstGeom>
          <a:noFill/>
          <a:ln cap="flat" cmpd="sng" w="254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28" name="Google Shape;1128;p59"/>
          <p:cNvSpPr/>
          <p:nvPr/>
        </p:nvSpPr>
        <p:spPr>
          <a:xfrm>
            <a:off x="10782300" y="1468317"/>
            <a:ext cx="1238250" cy="1053074"/>
          </a:xfrm>
          <a:prstGeom prst="ellipse">
            <a:avLst/>
          </a:prstGeom>
          <a:noFill/>
          <a:ln cap="flat" cmpd="sng" w="254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60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INCEPTION-V3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34" name="Google Shape;1134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025" y="1181735"/>
            <a:ext cx="11811000" cy="4409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61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RESNET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(2015)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140" name="Google Shape;1140;p61"/>
          <p:cNvGrpSpPr/>
          <p:nvPr/>
        </p:nvGrpSpPr>
        <p:grpSpPr>
          <a:xfrm>
            <a:off x="1674840" y="1653014"/>
            <a:ext cx="9913952" cy="801429"/>
            <a:chOff x="895194" y="1653014"/>
            <a:chExt cx="9913952" cy="801429"/>
          </a:xfrm>
        </p:grpSpPr>
        <p:sp>
          <p:nvSpPr>
            <p:cNvPr id="1141" name="Google Shape;1141;p61"/>
            <p:cNvSpPr/>
            <p:nvPr/>
          </p:nvSpPr>
          <p:spPr>
            <a:xfrm>
              <a:off x="2767103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42" name="Google Shape;1142;p61"/>
            <p:cNvSpPr/>
            <p:nvPr/>
          </p:nvSpPr>
          <p:spPr>
            <a:xfrm>
              <a:off x="1560594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43" name="Google Shape;1143;p61"/>
            <p:cNvCxnSpPr>
              <a:endCxn id="1142" idx="1"/>
            </p:cNvCxnSpPr>
            <p:nvPr/>
          </p:nvCxnSpPr>
          <p:spPr>
            <a:xfrm>
              <a:off x="895194" y="2053729"/>
              <a:ext cx="665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44" name="Google Shape;1144;p61"/>
            <p:cNvCxnSpPr>
              <a:stCxn id="1142" idx="3"/>
              <a:endCxn id="1141" idx="1"/>
            </p:cNvCxnSpPr>
            <p:nvPr/>
          </p:nvCxnSpPr>
          <p:spPr>
            <a:xfrm>
              <a:off x="2118947" y="2053729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45" name="Google Shape;1145;p61"/>
            <p:cNvCxnSpPr>
              <a:stCxn id="1141" idx="3"/>
            </p:cNvCxnSpPr>
            <p:nvPr/>
          </p:nvCxnSpPr>
          <p:spPr>
            <a:xfrm>
              <a:off x="3325456" y="2053729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146" name="Google Shape;1146;p61"/>
            <p:cNvSpPr/>
            <p:nvPr/>
          </p:nvSpPr>
          <p:spPr>
            <a:xfrm>
              <a:off x="5086792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47" name="Google Shape;1147;p61"/>
            <p:cNvSpPr/>
            <p:nvPr/>
          </p:nvSpPr>
          <p:spPr>
            <a:xfrm>
              <a:off x="3880283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48" name="Google Shape;1148;p61"/>
            <p:cNvCxnSpPr>
              <a:stCxn id="1147" idx="3"/>
              <a:endCxn id="1146" idx="1"/>
            </p:cNvCxnSpPr>
            <p:nvPr/>
          </p:nvCxnSpPr>
          <p:spPr>
            <a:xfrm>
              <a:off x="4438636" y="2053729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49" name="Google Shape;1149;p61"/>
            <p:cNvCxnSpPr>
              <a:stCxn id="1146" idx="3"/>
            </p:cNvCxnSpPr>
            <p:nvPr/>
          </p:nvCxnSpPr>
          <p:spPr>
            <a:xfrm>
              <a:off x="5645145" y="2053729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150" name="Google Shape;1150;p61"/>
            <p:cNvSpPr/>
            <p:nvPr/>
          </p:nvSpPr>
          <p:spPr>
            <a:xfrm>
              <a:off x="7396855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51" name="Google Shape;1151;p61"/>
            <p:cNvSpPr/>
            <p:nvPr/>
          </p:nvSpPr>
          <p:spPr>
            <a:xfrm>
              <a:off x="6190346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52" name="Google Shape;1152;p61"/>
            <p:cNvCxnSpPr>
              <a:stCxn id="1151" idx="3"/>
              <a:endCxn id="1150" idx="1"/>
            </p:cNvCxnSpPr>
            <p:nvPr/>
          </p:nvCxnSpPr>
          <p:spPr>
            <a:xfrm>
              <a:off x="6748699" y="2053729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53" name="Google Shape;1153;p61"/>
            <p:cNvCxnSpPr>
              <a:stCxn id="1150" idx="3"/>
            </p:cNvCxnSpPr>
            <p:nvPr/>
          </p:nvCxnSpPr>
          <p:spPr>
            <a:xfrm>
              <a:off x="7955208" y="2053729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154" name="Google Shape;1154;p61"/>
            <p:cNvSpPr/>
            <p:nvPr/>
          </p:nvSpPr>
          <p:spPr>
            <a:xfrm>
              <a:off x="9697293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55" name="Google Shape;1155;p61"/>
            <p:cNvSpPr/>
            <p:nvPr/>
          </p:nvSpPr>
          <p:spPr>
            <a:xfrm>
              <a:off x="8490784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56" name="Google Shape;1156;p61"/>
            <p:cNvCxnSpPr>
              <a:stCxn id="1155" idx="3"/>
              <a:endCxn id="1154" idx="1"/>
            </p:cNvCxnSpPr>
            <p:nvPr/>
          </p:nvCxnSpPr>
          <p:spPr>
            <a:xfrm>
              <a:off x="9049137" y="2053729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57" name="Google Shape;1157;p61"/>
            <p:cNvCxnSpPr>
              <a:stCxn id="1154" idx="3"/>
            </p:cNvCxnSpPr>
            <p:nvPr/>
          </p:nvCxnSpPr>
          <p:spPr>
            <a:xfrm>
              <a:off x="10255646" y="2053729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grpSp>
        <p:nvGrpSpPr>
          <p:cNvPr id="1158" name="Google Shape;1158;p61"/>
          <p:cNvGrpSpPr/>
          <p:nvPr/>
        </p:nvGrpSpPr>
        <p:grpSpPr>
          <a:xfrm>
            <a:off x="1674840" y="3250807"/>
            <a:ext cx="5375505" cy="801429"/>
            <a:chOff x="895194" y="3250807"/>
            <a:chExt cx="5375505" cy="801429"/>
          </a:xfrm>
        </p:grpSpPr>
        <p:sp>
          <p:nvSpPr>
            <p:cNvPr id="1159" name="Google Shape;1159;p61"/>
            <p:cNvSpPr/>
            <p:nvPr/>
          </p:nvSpPr>
          <p:spPr>
            <a:xfrm>
              <a:off x="2767103" y="3250807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60" name="Google Shape;1160;p61"/>
            <p:cNvSpPr/>
            <p:nvPr/>
          </p:nvSpPr>
          <p:spPr>
            <a:xfrm>
              <a:off x="1560594" y="3250807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61" name="Google Shape;1161;p61"/>
            <p:cNvCxnSpPr>
              <a:endCxn id="1160" idx="1"/>
            </p:cNvCxnSpPr>
            <p:nvPr/>
          </p:nvCxnSpPr>
          <p:spPr>
            <a:xfrm>
              <a:off x="895194" y="3651522"/>
              <a:ext cx="665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62" name="Google Shape;1162;p61"/>
            <p:cNvCxnSpPr>
              <a:stCxn id="1160" idx="3"/>
              <a:endCxn id="1159" idx="1"/>
            </p:cNvCxnSpPr>
            <p:nvPr/>
          </p:nvCxnSpPr>
          <p:spPr>
            <a:xfrm>
              <a:off x="2118947" y="3651522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63" name="Google Shape;1163;p61"/>
            <p:cNvCxnSpPr>
              <a:stCxn id="1159" idx="3"/>
            </p:cNvCxnSpPr>
            <p:nvPr/>
          </p:nvCxnSpPr>
          <p:spPr>
            <a:xfrm>
              <a:off x="3325456" y="3651522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164" name="Google Shape;1164;p61"/>
            <p:cNvSpPr/>
            <p:nvPr/>
          </p:nvSpPr>
          <p:spPr>
            <a:xfrm>
              <a:off x="5086792" y="3250807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65" name="Google Shape;1165;p61"/>
            <p:cNvSpPr/>
            <p:nvPr/>
          </p:nvSpPr>
          <p:spPr>
            <a:xfrm>
              <a:off x="3880283" y="3250807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66" name="Google Shape;1166;p61"/>
            <p:cNvCxnSpPr>
              <a:stCxn id="1165" idx="3"/>
              <a:endCxn id="1164" idx="1"/>
            </p:cNvCxnSpPr>
            <p:nvPr/>
          </p:nvCxnSpPr>
          <p:spPr>
            <a:xfrm>
              <a:off x="4438636" y="3651522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67" name="Google Shape;1167;p61"/>
            <p:cNvCxnSpPr/>
            <p:nvPr/>
          </p:nvCxnSpPr>
          <p:spPr>
            <a:xfrm>
              <a:off x="5622543" y="3651522"/>
              <a:ext cx="64815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sp>
        <p:nvSpPr>
          <p:cNvPr id="1168" name="Google Shape;1168;p61"/>
          <p:cNvSpPr/>
          <p:nvPr/>
        </p:nvSpPr>
        <p:spPr>
          <a:xfrm>
            <a:off x="497177" y="1630685"/>
            <a:ext cx="884587" cy="884586"/>
          </a:xfrm>
          <a:prstGeom prst="mathMultiply">
            <a:avLst>
              <a:gd fmla="val 23520" name="adj1"/>
            </a:avLst>
          </a:prstGeom>
          <a:solidFill>
            <a:srgbClr val="DC1D3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69" name="Google Shape;1169;p61"/>
          <p:cNvSpPr/>
          <p:nvPr/>
        </p:nvSpPr>
        <p:spPr>
          <a:xfrm rot="-2700000">
            <a:off x="547275" y="3387493"/>
            <a:ext cx="784390" cy="379108"/>
          </a:xfrm>
          <a:prstGeom prst="corner">
            <a:avLst>
              <a:gd fmla="val 50000" name="adj1"/>
              <a:gd fmla="val 50000" name="adj2"/>
            </a:avLst>
          </a:prstGeom>
          <a:solidFill>
            <a:srgbClr val="76B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62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RESNET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(2015)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175" name="Google Shape;1175;p62"/>
          <p:cNvGrpSpPr/>
          <p:nvPr/>
        </p:nvGrpSpPr>
        <p:grpSpPr>
          <a:xfrm>
            <a:off x="1674840" y="1653014"/>
            <a:ext cx="9913952" cy="801429"/>
            <a:chOff x="895194" y="1653014"/>
            <a:chExt cx="9913952" cy="801429"/>
          </a:xfrm>
        </p:grpSpPr>
        <p:sp>
          <p:nvSpPr>
            <p:cNvPr id="1176" name="Google Shape;1176;p62"/>
            <p:cNvSpPr/>
            <p:nvPr/>
          </p:nvSpPr>
          <p:spPr>
            <a:xfrm>
              <a:off x="2767103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77" name="Google Shape;1177;p62"/>
            <p:cNvSpPr/>
            <p:nvPr/>
          </p:nvSpPr>
          <p:spPr>
            <a:xfrm>
              <a:off x="1560594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78" name="Google Shape;1178;p62"/>
            <p:cNvCxnSpPr>
              <a:endCxn id="1177" idx="1"/>
            </p:cNvCxnSpPr>
            <p:nvPr/>
          </p:nvCxnSpPr>
          <p:spPr>
            <a:xfrm>
              <a:off x="895194" y="2053729"/>
              <a:ext cx="665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79" name="Google Shape;1179;p62"/>
            <p:cNvCxnSpPr>
              <a:stCxn id="1177" idx="3"/>
              <a:endCxn id="1176" idx="1"/>
            </p:cNvCxnSpPr>
            <p:nvPr/>
          </p:nvCxnSpPr>
          <p:spPr>
            <a:xfrm>
              <a:off x="2118947" y="2053729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80" name="Google Shape;1180;p62"/>
            <p:cNvCxnSpPr>
              <a:stCxn id="1176" idx="3"/>
            </p:cNvCxnSpPr>
            <p:nvPr/>
          </p:nvCxnSpPr>
          <p:spPr>
            <a:xfrm>
              <a:off x="3325456" y="2053729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181" name="Google Shape;1181;p62"/>
            <p:cNvSpPr/>
            <p:nvPr/>
          </p:nvSpPr>
          <p:spPr>
            <a:xfrm>
              <a:off x="5086792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82" name="Google Shape;1182;p62"/>
            <p:cNvSpPr/>
            <p:nvPr/>
          </p:nvSpPr>
          <p:spPr>
            <a:xfrm>
              <a:off x="3880283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83" name="Google Shape;1183;p62"/>
            <p:cNvCxnSpPr>
              <a:stCxn id="1182" idx="3"/>
              <a:endCxn id="1181" idx="1"/>
            </p:cNvCxnSpPr>
            <p:nvPr/>
          </p:nvCxnSpPr>
          <p:spPr>
            <a:xfrm>
              <a:off x="4438636" y="2053729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84" name="Google Shape;1184;p62"/>
            <p:cNvCxnSpPr>
              <a:stCxn id="1181" idx="3"/>
            </p:cNvCxnSpPr>
            <p:nvPr/>
          </p:nvCxnSpPr>
          <p:spPr>
            <a:xfrm>
              <a:off x="5645145" y="2053729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185" name="Google Shape;1185;p62"/>
            <p:cNvSpPr/>
            <p:nvPr/>
          </p:nvSpPr>
          <p:spPr>
            <a:xfrm>
              <a:off x="7396855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86" name="Google Shape;1186;p62"/>
            <p:cNvSpPr/>
            <p:nvPr/>
          </p:nvSpPr>
          <p:spPr>
            <a:xfrm>
              <a:off x="6190346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87" name="Google Shape;1187;p62"/>
            <p:cNvCxnSpPr>
              <a:stCxn id="1186" idx="3"/>
              <a:endCxn id="1185" idx="1"/>
            </p:cNvCxnSpPr>
            <p:nvPr/>
          </p:nvCxnSpPr>
          <p:spPr>
            <a:xfrm>
              <a:off x="6748699" y="2053729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88" name="Google Shape;1188;p62"/>
            <p:cNvCxnSpPr>
              <a:stCxn id="1185" idx="3"/>
            </p:cNvCxnSpPr>
            <p:nvPr/>
          </p:nvCxnSpPr>
          <p:spPr>
            <a:xfrm>
              <a:off x="7955208" y="2053729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189" name="Google Shape;1189;p62"/>
            <p:cNvSpPr/>
            <p:nvPr/>
          </p:nvSpPr>
          <p:spPr>
            <a:xfrm>
              <a:off x="9697293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90" name="Google Shape;1190;p62"/>
            <p:cNvSpPr/>
            <p:nvPr/>
          </p:nvSpPr>
          <p:spPr>
            <a:xfrm>
              <a:off x="8490784" y="1653014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91" name="Google Shape;1191;p62"/>
            <p:cNvCxnSpPr>
              <a:stCxn id="1190" idx="3"/>
              <a:endCxn id="1189" idx="1"/>
            </p:cNvCxnSpPr>
            <p:nvPr/>
          </p:nvCxnSpPr>
          <p:spPr>
            <a:xfrm>
              <a:off x="9049137" y="2053729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92" name="Google Shape;1192;p62"/>
            <p:cNvCxnSpPr>
              <a:stCxn id="1189" idx="3"/>
            </p:cNvCxnSpPr>
            <p:nvPr/>
          </p:nvCxnSpPr>
          <p:spPr>
            <a:xfrm>
              <a:off x="10255646" y="2053729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grpSp>
        <p:nvGrpSpPr>
          <p:cNvPr id="1193" name="Google Shape;1193;p62"/>
          <p:cNvGrpSpPr/>
          <p:nvPr/>
        </p:nvGrpSpPr>
        <p:grpSpPr>
          <a:xfrm>
            <a:off x="1674840" y="3250807"/>
            <a:ext cx="5375505" cy="801429"/>
            <a:chOff x="895194" y="3250807"/>
            <a:chExt cx="5375505" cy="801429"/>
          </a:xfrm>
        </p:grpSpPr>
        <p:sp>
          <p:nvSpPr>
            <p:cNvPr id="1194" name="Google Shape;1194;p62"/>
            <p:cNvSpPr/>
            <p:nvPr/>
          </p:nvSpPr>
          <p:spPr>
            <a:xfrm>
              <a:off x="2767103" y="3250807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95" name="Google Shape;1195;p62"/>
            <p:cNvSpPr/>
            <p:nvPr/>
          </p:nvSpPr>
          <p:spPr>
            <a:xfrm>
              <a:off x="1560594" y="3250807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196" name="Google Shape;1196;p62"/>
            <p:cNvCxnSpPr>
              <a:endCxn id="1195" idx="1"/>
            </p:cNvCxnSpPr>
            <p:nvPr/>
          </p:nvCxnSpPr>
          <p:spPr>
            <a:xfrm>
              <a:off x="895194" y="3651522"/>
              <a:ext cx="665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97" name="Google Shape;1197;p62"/>
            <p:cNvCxnSpPr>
              <a:stCxn id="1195" idx="3"/>
              <a:endCxn id="1194" idx="1"/>
            </p:cNvCxnSpPr>
            <p:nvPr/>
          </p:nvCxnSpPr>
          <p:spPr>
            <a:xfrm>
              <a:off x="2118947" y="3651522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198" name="Google Shape;1198;p62"/>
            <p:cNvCxnSpPr>
              <a:stCxn id="1194" idx="3"/>
            </p:cNvCxnSpPr>
            <p:nvPr/>
          </p:nvCxnSpPr>
          <p:spPr>
            <a:xfrm>
              <a:off x="3325456" y="3651522"/>
              <a:ext cx="553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199" name="Google Shape;1199;p62"/>
            <p:cNvSpPr/>
            <p:nvPr/>
          </p:nvSpPr>
          <p:spPr>
            <a:xfrm>
              <a:off x="5086792" y="3250807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200" name="Google Shape;1200;p62"/>
            <p:cNvSpPr/>
            <p:nvPr/>
          </p:nvSpPr>
          <p:spPr>
            <a:xfrm>
              <a:off x="3880283" y="3250807"/>
              <a:ext cx="558353" cy="801429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201" name="Google Shape;1201;p62"/>
            <p:cNvCxnSpPr>
              <a:stCxn id="1200" idx="3"/>
              <a:endCxn id="1199" idx="1"/>
            </p:cNvCxnSpPr>
            <p:nvPr/>
          </p:nvCxnSpPr>
          <p:spPr>
            <a:xfrm>
              <a:off x="4438636" y="3651522"/>
              <a:ext cx="648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202" name="Google Shape;1202;p62"/>
            <p:cNvCxnSpPr/>
            <p:nvPr/>
          </p:nvCxnSpPr>
          <p:spPr>
            <a:xfrm>
              <a:off x="5622543" y="3651522"/>
              <a:ext cx="64815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sp>
        <p:nvSpPr>
          <p:cNvPr id="1203" name="Google Shape;1203;p62"/>
          <p:cNvSpPr/>
          <p:nvPr/>
        </p:nvSpPr>
        <p:spPr>
          <a:xfrm>
            <a:off x="497177" y="1630685"/>
            <a:ext cx="884587" cy="884586"/>
          </a:xfrm>
          <a:prstGeom prst="mathMultiply">
            <a:avLst>
              <a:gd fmla="val 23520" name="adj1"/>
            </a:avLst>
          </a:prstGeom>
          <a:solidFill>
            <a:srgbClr val="DC1D3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4" name="Google Shape;1204;p62"/>
          <p:cNvSpPr/>
          <p:nvPr/>
        </p:nvSpPr>
        <p:spPr>
          <a:xfrm rot="-2700000">
            <a:off x="547275" y="3387493"/>
            <a:ext cx="784390" cy="379108"/>
          </a:xfrm>
          <a:prstGeom prst="corner">
            <a:avLst>
              <a:gd fmla="val 50000" name="adj1"/>
              <a:gd fmla="val 50000" name="adj2"/>
            </a:avLst>
          </a:prstGeom>
          <a:solidFill>
            <a:srgbClr val="76B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5" name="Google Shape;1205;p62"/>
          <p:cNvSpPr/>
          <p:nvPr/>
        </p:nvSpPr>
        <p:spPr>
          <a:xfrm>
            <a:off x="3546749" y="4829351"/>
            <a:ext cx="558353" cy="801429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6" name="Google Shape;1206;p62"/>
          <p:cNvSpPr/>
          <p:nvPr/>
        </p:nvSpPr>
        <p:spPr>
          <a:xfrm>
            <a:off x="2340240" y="4829351"/>
            <a:ext cx="558353" cy="801429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07" name="Google Shape;1207;p62"/>
          <p:cNvCxnSpPr>
            <a:endCxn id="1206" idx="1"/>
          </p:cNvCxnSpPr>
          <p:nvPr/>
        </p:nvCxnSpPr>
        <p:spPr>
          <a:xfrm>
            <a:off x="1674840" y="5230066"/>
            <a:ext cx="665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08" name="Google Shape;1208;p62"/>
          <p:cNvCxnSpPr>
            <a:stCxn id="1206" idx="3"/>
            <a:endCxn id="1205" idx="1"/>
          </p:cNvCxnSpPr>
          <p:nvPr/>
        </p:nvCxnSpPr>
        <p:spPr>
          <a:xfrm>
            <a:off x="2898593" y="5230066"/>
            <a:ext cx="64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09" name="Google Shape;1209;p62"/>
          <p:cNvCxnSpPr>
            <a:stCxn id="1205" idx="3"/>
          </p:cNvCxnSpPr>
          <p:nvPr/>
        </p:nvCxnSpPr>
        <p:spPr>
          <a:xfrm>
            <a:off x="4105102" y="5230066"/>
            <a:ext cx="553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210" name="Google Shape;1210;p62"/>
          <p:cNvSpPr/>
          <p:nvPr/>
        </p:nvSpPr>
        <p:spPr>
          <a:xfrm>
            <a:off x="5866438" y="4829351"/>
            <a:ext cx="558353" cy="801429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11" name="Google Shape;1211;p62"/>
          <p:cNvSpPr/>
          <p:nvPr/>
        </p:nvSpPr>
        <p:spPr>
          <a:xfrm>
            <a:off x="4659929" y="4829351"/>
            <a:ext cx="558353" cy="801429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12" name="Google Shape;1212;p62"/>
          <p:cNvCxnSpPr>
            <a:stCxn id="1211" idx="3"/>
            <a:endCxn id="1210" idx="1"/>
          </p:cNvCxnSpPr>
          <p:nvPr/>
        </p:nvCxnSpPr>
        <p:spPr>
          <a:xfrm>
            <a:off x="5218282" y="5230066"/>
            <a:ext cx="64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13" name="Google Shape;1213;p62"/>
          <p:cNvCxnSpPr>
            <a:stCxn id="1210" idx="3"/>
          </p:cNvCxnSpPr>
          <p:nvPr/>
        </p:nvCxnSpPr>
        <p:spPr>
          <a:xfrm>
            <a:off x="6424791" y="5230066"/>
            <a:ext cx="553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214" name="Google Shape;1214;p62"/>
          <p:cNvSpPr/>
          <p:nvPr/>
        </p:nvSpPr>
        <p:spPr>
          <a:xfrm>
            <a:off x="8176501" y="5014763"/>
            <a:ext cx="558353" cy="430606"/>
          </a:xfrm>
          <a:prstGeom prst="roundRect">
            <a:avLst>
              <a:gd fmla="val 16667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 cap="flat" cmpd="sng" w="381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1215" name="Google Shape;1215;p62"/>
          <p:cNvSpPr/>
          <p:nvPr/>
        </p:nvSpPr>
        <p:spPr>
          <a:xfrm>
            <a:off x="6969992" y="5014763"/>
            <a:ext cx="558353" cy="430606"/>
          </a:xfrm>
          <a:prstGeom prst="roundRect">
            <a:avLst>
              <a:gd fmla="val 16667" name="adj"/>
            </a:avLst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381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cxnSp>
        <p:nvCxnSpPr>
          <p:cNvPr id="1216" name="Google Shape;1216;p62"/>
          <p:cNvCxnSpPr>
            <a:stCxn id="1215" idx="3"/>
            <a:endCxn id="1214" idx="1"/>
          </p:cNvCxnSpPr>
          <p:nvPr/>
        </p:nvCxnSpPr>
        <p:spPr>
          <a:xfrm>
            <a:off x="7528345" y="5230066"/>
            <a:ext cx="64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17" name="Google Shape;1217;p62"/>
          <p:cNvCxnSpPr>
            <a:stCxn id="1214" idx="3"/>
          </p:cNvCxnSpPr>
          <p:nvPr/>
        </p:nvCxnSpPr>
        <p:spPr>
          <a:xfrm>
            <a:off x="8734854" y="5230066"/>
            <a:ext cx="553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218" name="Google Shape;1218;p62"/>
          <p:cNvSpPr/>
          <p:nvPr/>
        </p:nvSpPr>
        <p:spPr>
          <a:xfrm>
            <a:off x="10476939" y="5014763"/>
            <a:ext cx="558353" cy="430606"/>
          </a:xfrm>
          <a:prstGeom prst="roundRect">
            <a:avLst>
              <a:gd fmla="val 16667" name="adj"/>
            </a:avLst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 cap="flat" cmpd="sng" w="381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1219" name="Google Shape;1219;p62"/>
          <p:cNvSpPr/>
          <p:nvPr/>
        </p:nvSpPr>
        <p:spPr>
          <a:xfrm>
            <a:off x="9270430" y="5014763"/>
            <a:ext cx="558353" cy="430606"/>
          </a:xfrm>
          <a:prstGeom prst="roundRect">
            <a:avLst>
              <a:gd fmla="val 16667" name="adj"/>
            </a:avLst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381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cxnSp>
        <p:nvCxnSpPr>
          <p:cNvPr id="1220" name="Google Shape;1220;p62"/>
          <p:cNvCxnSpPr>
            <a:stCxn id="1219" idx="3"/>
            <a:endCxn id="1218" idx="1"/>
          </p:cNvCxnSpPr>
          <p:nvPr/>
        </p:nvCxnSpPr>
        <p:spPr>
          <a:xfrm>
            <a:off x="9828783" y="5230066"/>
            <a:ext cx="64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21" name="Google Shape;1221;p62"/>
          <p:cNvCxnSpPr>
            <a:stCxn id="1218" idx="3"/>
          </p:cNvCxnSpPr>
          <p:nvPr/>
        </p:nvCxnSpPr>
        <p:spPr>
          <a:xfrm>
            <a:off x="11035292" y="5230066"/>
            <a:ext cx="5535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222" name="Google Shape;1222;p62"/>
          <p:cNvSpPr/>
          <p:nvPr/>
        </p:nvSpPr>
        <p:spPr>
          <a:xfrm rot="-2700000">
            <a:off x="547274" y="4879408"/>
            <a:ext cx="784390" cy="379108"/>
          </a:xfrm>
          <a:prstGeom prst="corner">
            <a:avLst>
              <a:gd fmla="val 50000" name="adj1"/>
              <a:gd fmla="val 50000" name="adj2"/>
            </a:avLst>
          </a:prstGeom>
          <a:solidFill>
            <a:srgbClr val="76B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27"/>
          <p:cNvPicPr preferRelativeResize="0"/>
          <p:nvPr/>
        </p:nvPicPr>
        <p:blipFill rotWithShape="1">
          <a:blip r:embed="rId3">
            <a:alphaModFix/>
          </a:blip>
          <a:srcRect b="2992" l="26543" r="63255" t="79818"/>
          <a:stretch/>
        </p:blipFill>
        <p:spPr>
          <a:xfrm>
            <a:off x="871680" y="1601793"/>
            <a:ext cx="892674" cy="922967"/>
          </a:xfrm>
          <a:prstGeom prst="rect">
            <a:avLst/>
          </a:prstGeom>
          <a:noFill/>
          <a:ln cap="flat" cmpd="sng" w="28575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30" name="Google Shape;330;p27"/>
          <p:cNvCxnSpPr>
            <a:stCxn id="331" idx="3"/>
            <a:endCxn id="332" idx="1"/>
          </p:cNvCxnSpPr>
          <p:nvPr/>
        </p:nvCxnSpPr>
        <p:spPr>
          <a:xfrm>
            <a:off x="2087394" y="3788044"/>
            <a:ext cx="3579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33" name="Google Shape;333;p27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СВЁРТОЧНАЯ НЕЙРОННАЯ СЕТЬ ДЛЯ MNIST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2" name="Google Shape;332;p27"/>
          <p:cNvSpPr/>
          <p:nvPr/>
        </p:nvSpPr>
        <p:spPr>
          <a:xfrm>
            <a:off x="2445390" y="3018666"/>
            <a:ext cx="1538754" cy="1538756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Pooling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4" name="Google Shape;334;p27"/>
          <p:cNvSpPr/>
          <p:nvPr/>
        </p:nvSpPr>
        <p:spPr>
          <a:xfrm>
            <a:off x="4342140" y="3018666"/>
            <a:ext cx="1538754" cy="1538756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 2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1" name="Google Shape;331;p27"/>
          <p:cNvSpPr/>
          <p:nvPr/>
        </p:nvSpPr>
        <p:spPr>
          <a:xfrm>
            <a:off x="548640" y="3018666"/>
            <a:ext cx="1538754" cy="1538756"/>
          </a:xfrm>
          <a:prstGeom prst="roundRect">
            <a:avLst>
              <a:gd fmla="val 16667" name="adj"/>
            </a:avLst>
          </a:prstGeom>
          <a:solidFill>
            <a:srgbClr val="3E6000">
              <a:alpha val="69803"/>
            </a:srgbClr>
          </a:solidFill>
          <a:ln cap="flat" cmpd="sng" w="38100">
            <a:solidFill>
              <a:srgbClr val="76B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Conv 1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5" name="Google Shape;335;p27"/>
          <p:cNvSpPr/>
          <p:nvPr/>
        </p:nvSpPr>
        <p:spPr>
          <a:xfrm>
            <a:off x="6238890" y="3018666"/>
            <a:ext cx="1538754" cy="1538756"/>
          </a:xfrm>
          <a:prstGeom prst="roundRect">
            <a:avLst>
              <a:gd fmla="val 16667" name="adj"/>
            </a:avLst>
          </a:prstGeom>
          <a:solidFill>
            <a:schemeClr val="accent2">
              <a:alpha val="69803"/>
            </a:schemeClr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Pooling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6" name="Google Shape;336;p27"/>
          <p:cNvSpPr/>
          <p:nvPr/>
        </p:nvSpPr>
        <p:spPr>
          <a:xfrm>
            <a:off x="8135640" y="3018666"/>
            <a:ext cx="1538754" cy="1538756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 1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7" name="Google Shape;337;p27"/>
          <p:cNvSpPr/>
          <p:nvPr/>
        </p:nvSpPr>
        <p:spPr>
          <a:xfrm>
            <a:off x="10032388" y="3018666"/>
            <a:ext cx="1538754" cy="1538756"/>
          </a:xfrm>
          <a:prstGeom prst="roundRect">
            <a:avLst>
              <a:gd fmla="val 16667" name="adj"/>
            </a:avLst>
          </a:prstGeom>
          <a:solidFill>
            <a:srgbClr val="092760">
              <a:alpha val="69803"/>
            </a:srgbClr>
          </a:solidFill>
          <a:ln cap="flat" cmpd="sng" w="38100">
            <a:solidFill>
              <a:srgbClr val="3372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FC 2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38" name="Google Shape;338;p27"/>
          <p:cNvCxnSpPr>
            <a:stCxn id="332" idx="3"/>
            <a:endCxn id="334" idx="1"/>
          </p:cNvCxnSpPr>
          <p:nvPr/>
        </p:nvCxnSpPr>
        <p:spPr>
          <a:xfrm>
            <a:off x="3984144" y="3788044"/>
            <a:ext cx="3579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39" name="Google Shape;339;p27"/>
          <p:cNvCxnSpPr>
            <a:stCxn id="334" idx="3"/>
            <a:endCxn id="335" idx="1"/>
          </p:cNvCxnSpPr>
          <p:nvPr/>
        </p:nvCxnSpPr>
        <p:spPr>
          <a:xfrm>
            <a:off x="5880894" y="3788044"/>
            <a:ext cx="3579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40" name="Google Shape;340;p27"/>
          <p:cNvCxnSpPr>
            <a:stCxn id="335" idx="3"/>
            <a:endCxn id="336" idx="1"/>
          </p:cNvCxnSpPr>
          <p:nvPr/>
        </p:nvCxnSpPr>
        <p:spPr>
          <a:xfrm>
            <a:off x="7777644" y="3788044"/>
            <a:ext cx="3579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41" name="Google Shape;341;p27"/>
          <p:cNvCxnSpPr>
            <a:stCxn id="336" idx="3"/>
            <a:endCxn id="337" idx="1"/>
          </p:cNvCxnSpPr>
          <p:nvPr/>
        </p:nvCxnSpPr>
        <p:spPr>
          <a:xfrm>
            <a:off x="9674394" y="3788044"/>
            <a:ext cx="3579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42" name="Google Shape;342;p27"/>
          <p:cNvSpPr txBox="1"/>
          <p:nvPr/>
        </p:nvSpPr>
        <p:spPr>
          <a:xfrm>
            <a:off x="770871" y="4785347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5 x 5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3" name="Google Shape;343;p27"/>
          <p:cNvSpPr txBox="1"/>
          <p:nvPr/>
        </p:nvSpPr>
        <p:spPr>
          <a:xfrm>
            <a:off x="770871" y="5324842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32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4" name="Google Shape;344;p27"/>
          <p:cNvSpPr txBox="1"/>
          <p:nvPr/>
        </p:nvSpPr>
        <p:spPr>
          <a:xfrm>
            <a:off x="4641831" y="4785347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5 x 5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5" name="Google Shape;345;p27"/>
          <p:cNvSpPr txBox="1"/>
          <p:nvPr/>
        </p:nvSpPr>
        <p:spPr>
          <a:xfrm>
            <a:off x="4641831" y="5324842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64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6" name="Google Shape;346;p27"/>
          <p:cNvSpPr txBox="1"/>
          <p:nvPr/>
        </p:nvSpPr>
        <p:spPr>
          <a:xfrm>
            <a:off x="2695962" y="4785347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Max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7" name="Google Shape;347;p27"/>
          <p:cNvSpPr txBox="1"/>
          <p:nvPr/>
        </p:nvSpPr>
        <p:spPr>
          <a:xfrm>
            <a:off x="2695962" y="5329909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2x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8" name="Google Shape;348;p27"/>
          <p:cNvSpPr txBox="1"/>
          <p:nvPr/>
        </p:nvSpPr>
        <p:spPr>
          <a:xfrm>
            <a:off x="6512562" y="4785347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Max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9" name="Google Shape;349;p27"/>
          <p:cNvSpPr txBox="1"/>
          <p:nvPr/>
        </p:nvSpPr>
        <p:spPr>
          <a:xfrm>
            <a:off x="6512562" y="5329909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2x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0" name="Google Shape;350;p27"/>
          <p:cNvSpPr txBox="1"/>
          <p:nvPr/>
        </p:nvSpPr>
        <p:spPr>
          <a:xfrm>
            <a:off x="7857727" y="4785347"/>
            <a:ext cx="215434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3136 x 256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1" name="Google Shape;351;p27"/>
          <p:cNvSpPr txBox="1"/>
          <p:nvPr/>
        </p:nvSpPr>
        <p:spPr>
          <a:xfrm>
            <a:off x="1553191" y="1792416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28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2" name="Google Shape;352;p27"/>
          <p:cNvSpPr txBox="1"/>
          <p:nvPr/>
        </p:nvSpPr>
        <p:spPr>
          <a:xfrm>
            <a:off x="781031" y="1101536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28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53" name="Google Shape;353;p27"/>
          <p:cNvCxnSpPr>
            <a:stCxn id="329" idx="2"/>
            <a:endCxn id="331" idx="0"/>
          </p:cNvCxnSpPr>
          <p:nvPr/>
        </p:nvCxnSpPr>
        <p:spPr>
          <a:xfrm>
            <a:off x="1318017" y="2524760"/>
            <a:ext cx="0" cy="4938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54" name="Google Shape;354;p27"/>
          <p:cNvSpPr txBox="1"/>
          <p:nvPr/>
        </p:nvSpPr>
        <p:spPr>
          <a:xfrm>
            <a:off x="9674394" y="4785347"/>
            <a:ext cx="215434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256 x 10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55" name="Google Shape;355;p27"/>
          <p:cNvCxnSpPr>
            <a:stCxn id="337" idx="0"/>
            <a:endCxn id="356" idx="2"/>
          </p:cNvCxnSpPr>
          <p:nvPr/>
        </p:nvCxnSpPr>
        <p:spPr>
          <a:xfrm rot="10800000">
            <a:off x="10801765" y="2451666"/>
            <a:ext cx="0" cy="567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357" name="Google Shape;357;p27"/>
          <p:cNvGrpSpPr/>
          <p:nvPr/>
        </p:nvGrpSpPr>
        <p:grpSpPr>
          <a:xfrm>
            <a:off x="9871908" y="2083726"/>
            <a:ext cx="1859713" cy="368015"/>
            <a:chOff x="9737926" y="1440465"/>
            <a:chExt cx="1859713" cy="368015"/>
          </a:xfrm>
        </p:grpSpPr>
        <p:sp>
          <p:nvSpPr>
            <p:cNvPr id="356" name="Google Shape;356;p27"/>
            <p:cNvSpPr/>
            <p:nvPr/>
          </p:nvSpPr>
          <p:spPr>
            <a:xfrm>
              <a:off x="9737926" y="1440465"/>
              <a:ext cx="1859713" cy="368015"/>
            </a:xfrm>
            <a:prstGeom prst="rect">
              <a:avLst/>
            </a:prstGeom>
            <a:solidFill>
              <a:srgbClr val="2032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10727425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59" name="Google Shape;359;p27"/>
            <p:cNvSpPr/>
            <p:nvPr/>
          </p:nvSpPr>
          <p:spPr>
            <a:xfrm>
              <a:off x="10896739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60" name="Google Shape;360;p27"/>
            <p:cNvSpPr/>
            <p:nvPr/>
          </p:nvSpPr>
          <p:spPr>
            <a:xfrm>
              <a:off x="11066053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61" name="Google Shape;361;p27"/>
            <p:cNvSpPr/>
            <p:nvPr/>
          </p:nvSpPr>
          <p:spPr>
            <a:xfrm>
              <a:off x="11235498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62" name="Google Shape;362;p27"/>
            <p:cNvSpPr/>
            <p:nvPr/>
          </p:nvSpPr>
          <p:spPr>
            <a:xfrm>
              <a:off x="11410689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63" name="Google Shape;363;p27"/>
            <p:cNvSpPr/>
            <p:nvPr/>
          </p:nvSpPr>
          <p:spPr>
            <a:xfrm>
              <a:off x="9871499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64" name="Google Shape;364;p27"/>
            <p:cNvSpPr/>
            <p:nvPr/>
          </p:nvSpPr>
          <p:spPr>
            <a:xfrm>
              <a:off x="10040813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65" name="Google Shape;365;p27"/>
            <p:cNvSpPr/>
            <p:nvPr/>
          </p:nvSpPr>
          <p:spPr>
            <a:xfrm>
              <a:off x="10210127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10379572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10554763" y="1588734"/>
              <a:ext cx="86172" cy="83288"/>
            </a:xfrm>
            <a:prstGeom prst="ellipse">
              <a:avLst/>
            </a:prstGeom>
            <a:solidFill>
              <a:srgbClr val="3E6000"/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368" name="Google Shape;368;p27"/>
          <p:cNvSpPr txBox="1"/>
          <p:nvPr/>
        </p:nvSpPr>
        <p:spPr>
          <a:xfrm>
            <a:off x="10271760" y="1583886"/>
            <a:ext cx="10376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63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RESNET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(2015)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28" name="Google Shape;1228;p63"/>
          <p:cNvSpPr/>
          <p:nvPr/>
        </p:nvSpPr>
        <p:spPr>
          <a:xfrm>
            <a:off x="4923205" y="1950720"/>
            <a:ext cx="827397" cy="638095"/>
          </a:xfrm>
          <a:prstGeom prst="roundRect">
            <a:avLst>
              <a:gd fmla="val 16667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 cap="flat" cmpd="sng" w="381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cxnSp>
        <p:nvCxnSpPr>
          <p:cNvPr id="1229" name="Google Shape;1229;p63"/>
          <p:cNvCxnSpPr>
            <a:endCxn id="1228" idx="1"/>
          </p:cNvCxnSpPr>
          <p:nvPr/>
        </p:nvCxnSpPr>
        <p:spPr>
          <a:xfrm rot="-5400000">
            <a:off x="3086755" y="2308917"/>
            <a:ext cx="1875600" cy="1797300"/>
          </a:xfrm>
          <a:prstGeom prst="bentConnector2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30" name="Google Shape;1230;p63"/>
          <p:cNvCxnSpPr>
            <a:stCxn id="1228" idx="3"/>
            <a:endCxn id="1231" idx="0"/>
          </p:cNvCxnSpPr>
          <p:nvPr/>
        </p:nvCxnSpPr>
        <p:spPr>
          <a:xfrm>
            <a:off x="5750602" y="2269767"/>
            <a:ext cx="2088600" cy="1750800"/>
          </a:xfrm>
          <a:prstGeom prst="bentConnector2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32" name="Google Shape;1232;p63"/>
          <p:cNvCxnSpPr/>
          <p:nvPr/>
        </p:nvCxnSpPr>
        <p:spPr>
          <a:xfrm>
            <a:off x="7969037" y="4137828"/>
            <a:ext cx="1090444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233" name="Google Shape;1233;p63"/>
          <p:cNvSpPr txBox="1"/>
          <p:nvPr/>
        </p:nvSpPr>
        <p:spPr>
          <a:xfrm>
            <a:off x="1904129" y="3930448"/>
            <a:ext cx="347018" cy="38779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11109" l="-33331" r="-1752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1234" name="Google Shape;1234;p63"/>
          <p:cNvSpPr txBox="1"/>
          <p:nvPr/>
        </p:nvSpPr>
        <p:spPr>
          <a:xfrm>
            <a:off x="9189951" y="3971851"/>
            <a:ext cx="334985" cy="38779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11109" l="-38885" r="-3703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1235" name="Google Shape;1235;p63"/>
          <p:cNvSpPr/>
          <p:nvPr/>
        </p:nvSpPr>
        <p:spPr>
          <a:xfrm flipH="1">
            <a:off x="3008398" y="4020625"/>
            <a:ext cx="250667" cy="250667"/>
          </a:xfrm>
          <a:prstGeom prst="ellipse">
            <a:avLst/>
          </a:prstGeom>
          <a:solidFill>
            <a:schemeClr val="dk2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36" name="Google Shape;1236;p63"/>
          <p:cNvCxnSpPr/>
          <p:nvPr/>
        </p:nvCxnSpPr>
        <p:spPr>
          <a:xfrm>
            <a:off x="2260779" y="4138621"/>
            <a:ext cx="758646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231" name="Google Shape;1231;p63"/>
          <p:cNvSpPr/>
          <p:nvPr/>
        </p:nvSpPr>
        <p:spPr>
          <a:xfrm flipH="1">
            <a:off x="7713748" y="4020625"/>
            <a:ext cx="250667" cy="250667"/>
          </a:xfrm>
          <a:prstGeom prst="ellipse">
            <a:avLst/>
          </a:prstGeom>
          <a:solidFill>
            <a:schemeClr val="dk2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64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RESNET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(2015)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242" name="Google Shape;1242;p64"/>
          <p:cNvGrpSpPr/>
          <p:nvPr/>
        </p:nvGrpSpPr>
        <p:grpSpPr>
          <a:xfrm>
            <a:off x="1904129" y="1950720"/>
            <a:ext cx="9098883" cy="3893122"/>
            <a:chOff x="2098940" y="1761424"/>
            <a:chExt cx="9098883" cy="3893122"/>
          </a:xfrm>
        </p:grpSpPr>
        <p:grpSp>
          <p:nvGrpSpPr>
            <p:cNvPr id="1243" name="Google Shape;1243;p64"/>
            <p:cNvGrpSpPr/>
            <p:nvPr/>
          </p:nvGrpSpPr>
          <p:grpSpPr>
            <a:xfrm>
              <a:off x="2500246" y="1761424"/>
              <a:ext cx="6954122" cy="2781700"/>
              <a:chOff x="3549481" y="2675824"/>
              <a:chExt cx="4692854" cy="1877176"/>
            </a:xfrm>
          </p:grpSpPr>
          <p:sp>
            <p:nvSpPr>
              <p:cNvPr id="1244" name="Google Shape;1244;p64"/>
              <p:cNvSpPr/>
              <p:nvPr/>
            </p:nvSpPr>
            <p:spPr>
              <a:xfrm>
                <a:off x="5924190" y="3751571"/>
                <a:ext cx="558353" cy="801429"/>
              </a:xfrm>
              <a:prstGeom prst="roundRect">
                <a:avLst>
                  <a:gd fmla="val 16667" name="adj"/>
                </a:avLst>
              </a:prstGeom>
              <a:solidFill>
                <a:srgbClr val="3E6000">
                  <a:alpha val="69803"/>
                </a:srgbClr>
              </a:solidFill>
              <a:ln cap="flat" cmpd="sng" w="38100">
                <a:solidFill>
                  <a:srgbClr val="76B9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1245" name="Google Shape;1245;p64"/>
              <p:cNvSpPr/>
              <p:nvPr/>
            </p:nvSpPr>
            <p:spPr>
              <a:xfrm>
                <a:off x="4717681" y="3751571"/>
                <a:ext cx="558353" cy="801429"/>
              </a:xfrm>
              <a:prstGeom prst="roundRect">
                <a:avLst>
                  <a:gd fmla="val 16667" name="adj"/>
                </a:avLst>
              </a:prstGeom>
              <a:solidFill>
                <a:srgbClr val="3E6000">
                  <a:alpha val="69803"/>
                </a:srgbClr>
              </a:solidFill>
              <a:ln cap="flat" cmpd="sng" w="38100">
                <a:solidFill>
                  <a:srgbClr val="76B9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cxnSp>
            <p:nvCxnSpPr>
              <p:cNvPr id="1246" name="Google Shape;1246;p64"/>
              <p:cNvCxnSpPr>
                <a:endCxn id="1245" idx="1"/>
              </p:cNvCxnSpPr>
              <p:nvPr/>
            </p:nvCxnSpPr>
            <p:spPr>
              <a:xfrm>
                <a:off x="3549481" y="4152286"/>
                <a:ext cx="1168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  <p:cxnSp>
            <p:nvCxnSpPr>
              <p:cNvPr id="1247" name="Google Shape;1247;p64"/>
              <p:cNvCxnSpPr>
                <a:stCxn id="1245" idx="3"/>
                <a:endCxn id="1244" idx="1"/>
              </p:cNvCxnSpPr>
              <p:nvPr/>
            </p:nvCxnSpPr>
            <p:spPr>
              <a:xfrm>
                <a:off x="5276034" y="4152286"/>
                <a:ext cx="648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  <p:cxnSp>
            <p:nvCxnSpPr>
              <p:cNvPr id="1248" name="Google Shape;1248;p64"/>
              <p:cNvCxnSpPr>
                <a:stCxn id="1244" idx="3"/>
              </p:cNvCxnSpPr>
              <p:nvPr/>
            </p:nvCxnSpPr>
            <p:spPr>
              <a:xfrm>
                <a:off x="6482543" y="4152286"/>
                <a:ext cx="5535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  <p:sp>
            <p:nvSpPr>
              <p:cNvPr id="1249" name="Google Shape;1249;p64"/>
              <p:cNvSpPr/>
              <p:nvPr/>
            </p:nvSpPr>
            <p:spPr>
              <a:xfrm>
                <a:off x="5316032" y="2675824"/>
                <a:ext cx="558353" cy="430606"/>
              </a:xfrm>
              <a:prstGeom prst="roundRect">
                <a:avLst>
                  <a:gd fmla="val 16667" name="adj"/>
                </a:avLst>
              </a:prstGeom>
              <a:blipFill rotWithShape="1">
                <a:blip r:embed="rId3">
                  <a:alphaModFix/>
                </a:blip>
                <a:stretch>
                  <a:fillRect b="0" l="0" r="0" t="0"/>
                </a:stretch>
              </a:blipFill>
              <a:ln cap="flat" cmpd="sng" w="38100">
                <a:solidFill>
                  <a:srgbClr val="A5A5A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>
                    <a:latin typeface="Trebuchet MS"/>
                    <a:ea typeface="Trebuchet MS"/>
                    <a:cs typeface="Trebuchet MS"/>
                    <a:sym typeface="Trebuchet MS"/>
                  </a:rPr>
                  <a:t> </a:t>
                </a:r>
                <a:endParaRPr/>
              </a:p>
            </p:txBody>
          </p:sp>
          <p:cxnSp>
            <p:nvCxnSpPr>
              <p:cNvPr id="1250" name="Google Shape;1250;p64"/>
              <p:cNvCxnSpPr>
                <a:endCxn id="1249" idx="1"/>
              </p:cNvCxnSpPr>
              <p:nvPr/>
            </p:nvCxnSpPr>
            <p:spPr>
              <a:xfrm rot="-5400000">
                <a:off x="4076732" y="2917527"/>
                <a:ext cx="1265700" cy="1212900"/>
              </a:xfrm>
              <a:prstGeom prst="bentConnector2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  <p:cxnSp>
            <p:nvCxnSpPr>
              <p:cNvPr id="1251" name="Google Shape;1251;p64"/>
              <p:cNvCxnSpPr>
                <a:stCxn id="1249" idx="3"/>
                <a:endCxn id="1252" idx="0"/>
              </p:cNvCxnSpPr>
              <p:nvPr/>
            </p:nvCxnSpPr>
            <p:spPr>
              <a:xfrm>
                <a:off x="5874385" y="2891127"/>
                <a:ext cx="1398600" cy="1010700"/>
              </a:xfrm>
              <a:prstGeom prst="bentConnector2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  <p:grpSp>
            <p:nvGrpSpPr>
              <p:cNvPr id="1253" name="Google Shape;1253;p64"/>
              <p:cNvGrpSpPr/>
              <p:nvPr/>
            </p:nvGrpSpPr>
            <p:grpSpPr>
              <a:xfrm>
                <a:off x="7034797" y="3901894"/>
                <a:ext cx="474082" cy="485676"/>
                <a:chOff x="818147" y="3089094"/>
                <a:chExt cx="474082" cy="485676"/>
              </a:xfrm>
            </p:grpSpPr>
            <p:sp>
              <p:nvSpPr>
                <p:cNvPr id="1254" name="Google Shape;1254;p64"/>
                <p:cNvSpPr/>
                <p:nvPr/>
              </p:nvSpPr>
              <p:spPr>
                <a:xfrm>
                  <a:off x="818147" y="3103132"/>
                  <a:ext cx="471638" cy="471638"/>
                </a:xfrm>
                <a:prstGeom prst="ellipse">
                  <a:avLst/>
                </a:prstGeom>
                <a:noFill/>
                <a:ln cap="flat" cmpd="sng" w="2540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600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</p:txBody>
            </p:sp>
            <p:sp>
              <p:nvSpPr>
                <p:cNvPr id="1252" name="Google Shape;1252;p64"/>
                <p:cNvSpPr/>
                <p:nvPr/>
              </p:nvSpPr>
              <p:spPr>
                <a:xfrm>
                  <a:off x="820591" y="3089094"/>
                  <a:ext cx="471638" cy="471638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3600">
                      <a:solidFill>
                        <a:schemeClr val="lt1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+</a:t>
                  </a:r>
                  <a:endParaRPr sz="3600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</p:txBody>
            </p:sp>
          </p:grpSp>
          <p:cxnSp>
            <p:nvCxnSpPr>
              <p:cNvPr id="1255" name="Google Shape;1255;p64"/>
              <p:cNvCxnSpPr>
                <a:stCxn id="1254" idx="6"/>
              </p:cNvCxnSpPr>
              <p:nvPr/>
            </p:nvCxnSpPr>
            <p:spPr>
              <a:xfrm>
                <a:off x="7506435" y="4151751"/>
                <a:ext cx="7359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stealth"/>
              </a:ln>
            </p:spPr>
          </p:cxnSp>
        </p:grpSp>
        <p:sp>
          <p:nvSpPr>
            <p:cNvPr id="1256" name="Google Shape;1256;p64"/>
            <p:cNvSpPr txBox="1"/>
            <p:nvPr/>
          </p:nvSpPr>
          <p:spPr>
            <a:xfrm>
              <a:off x="2098940" y="3741152"/>
              <a:ext cx="347018" cy="387798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-11109" l="-33331" r="-1752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Trebuchet MS"/>
                  <a:ea typeface="Trebuchet MS"/>
                  <a:cs typeface="Trebuchet MS"/>
                  <a:sym typeface="Trebuchet MS"/>
                </a:rPr>
                <a:t> </a:t>
              </a:r>
              <a:endParaRPr/>
            </a:p>
          </p:txBody>
        </p:sp>
        <p:sp>
          <p:nvSpPr>
            <p:cNvPr id="1257" name="Google Shape;1257;p64"/>
            <p:cNvSpPr txBox="1"/>
            <p:nvPr/>
          </p:nvSpPr>
          <p:spPr>
            <a:xfrm>
              <a:off x="9652272" y="3789278"/>
              <a:ext cx="1545551" cy="387798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-11109" l="-7085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Trebuchet MS"/>
                  <a:ea typeface="Trebuchet MS"/>
                  <a:cs typeface="Trebuchet MS"/>
                  <a:sym typeface="Trebuchet MS"/>
                </a:rPr>
                <a:t> </a:t>
              </a:r>
              <a:endParaRPr/>
            </a:p>
          </p:txBody>
        </p:sp>
        <p:sp>
          <p:nvSpPr>
            <p:cNvPr id="1258" name="Google Shape;1258;p64"/>
            <p:cNvSpPr txBox="1"/>
            <p:nvPr/>
          </p:nvSpPr>
          <p:spPr>
            <a:xfrm>
              <a:off x="5091031" y="5266748"/>
              <a:ext cx="878702" cy="387798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-9374" l="-13193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Trebuchet MS"/>
                  <a:ea typeface="Trebuchet MS"/>
                  <a:cs typeface="Trebuchet MS"/>
                  <a:sym typeface="Trebuchet MS"/>
                </a:rPr>
                <a:t> </a:t>
              </a:r>
              <a:endParaRPr/>
            </a:p>
          </p:txBody>
        </p:sp>
        <p:sp>
          <p:nvSpPr>
            <p:cNvPr id="1259" name="Google Shape;1259;p64"/>
            <p:cNvSpPr/>
            <p:nvPr/>
          </p:nvSpPr>
          <p:spPr>
            <a:xfrm rot="5400000">
              <a:off x="5304128" y="2887460"/>
              <a:ext cx="374656" cy="3839993"/>
            </a:xfrm>
            <a:prstGeom prst="rightBrace">
              <a:avLst>
                <a:gd fmla="val 54559" name="adj1"/>
                <a:gd fmla="val 50000" name="adj2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260" name="Google Shape;1260;p64"/>
          <p:cNvSpPr txBox="1"/>
          <p:nvPr/>
        </p:nvSpPr>
        <p:spPr>
          <a:xfrm>
            <a:off x="3945964" y="1021110"/>
            <a:ext cx="286441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Residual block</a:t>
            </a:r>
            <a:endParaRPr/>
          </a:p>
        </p:txBody>
      </p:sp>
      <p:sp>
        <p:nvSpPr>
          <p:cNvPr id="1261" name="Google Shape;1261;p64"/>
          <p:cNvSpPr/>
          <p:nvPr/>
        </p:nvSpPr>
        <p:spPr>
          <a:xfrm flipH="1">
            <a:off x="3008398" y="4020625"/>
            <a:ext cx="250667" cy="250667"/>
          </a:xfrm>
          <a:prstGeom prst="ellipse">
            <a:avLst/>
          </a:prstGeom>
          <a:solidFill>
            <a:schemeClr val="dk2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65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RESNET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(2015)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267" name="Google Shape;1267;p65"/>
          <p:cNvGrpSpPr/>
          <p:nvPr/>
        </p:nvGrpSpPr>
        <p:grpSpPr>
          <a:xfrm>
            <a:off x="1695450" y="3203174"/>
            <a:ext cx="8196466" cy="1359302"/>
            <a:chOff x="2286000" y="3250799"/>
            <a:chExt cx="7096128" cy="1176822"/>
          </a:xfrm>
        </p:grpSpPr>
        <p:cxnSp>
          <p:nvCxnSpPr>
            <p:cNvPr id="1268" name="Google Shape;1268;p65"/>
            <p:cNvCxnSpPr>
              <a:stCxn id="1269" idx="2"/>
            </p:cNvCxnSpPr>
            <p:nvPr/>
          </p:nvCxnSpPr>
          <p:spPr>
            <a:xfrm flipH="1" rot="10800000">
              <a:off x="5163603" y="3833809"/>
              <a:ext cx="441900" cy="54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270" name="Google Shape;1270;p65"/>
            <p:cNvCxnSpPr>
              <a:stCxn id="1271" idx="2"/>
            </p:cNvCxnSpPr>
            <p:nvPr/>
          </p:nvCxnSpPr>
          <p:spPr>
            <a:xfrm>
              <a:off x="6143359" y="3839209"/>
              <a:ext cx="6099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272" name="Google Shape;1272;p65"/>
            <p:cNvCxnSpPr>
              <a:stCxn id="1273" idx="0"/>
              <a:endCxn id="1274" idx="0"/>
            </p:cNvCxnSpPr>
            <p:nvPr/>
          </p:nvCxnSpPr>
          <p:spPr>
            <a:xfrm rot="-5400000">
              <a:off x="5031193" y="1661960"/>
              <a:ext cx="252300" cy="3895500"/>
            </a:xfrm>
            <a:prstGeom prst="bentConnector3">
              <a:avLst>
                <a:gd fmla="val 393494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grpSp>
          <p:nvGrpSpPr>
            <p:cNvPr id="1275" name="Google Shape;1275;p65"/>
            <p:cNvGrpSpPr/>
            <p:nvPr/>
          </p:nvGrpSpPr>
          <p:grpSpPr>
            <a:xfrm>
              <a:off x="6755788" y="3462776"/>
              <a:ext cx="702520" cy="719701"/>
              <a:chOff x="818147" y="3089094"/>
              <a:chExt cx="474082" cy="485676"/>
            </a:xfrm>
          </p:grpSpPr>
          <p:sp>
            <p:nvSpPr>
              <p:cNvPr id="1274" name="Google Shape;1274;p65"/>
              <p:cNvSpPr/>
              <p:nvPr/>
            </p:nvSpPr>
            <p:spPr>
              <a:xfrm>
                <a:off x="818147" y="3103132"/>
                <a:ext cx="471638" cy="471638"/>
              </a:xfrm>
              <a:prstGeom prst="ellipse">
                <a:avLst/>
              </a:prstGeom>
              <a:noFill/>
              <a:ln cap="flat" cmpd="sng" w="254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6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1276" name="Google Shape;1276;p65"/>
              <p:cNvSpPr/>
              <p:nvPr/>
            </p:nvSpPr>
            <p:spPr>
              <a:xfrm>
                <a:off x="820591" y="3089094"/>
                <a:ext cx="471638" cy="471638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600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+</a:t>
                </a:r>
                <a:endParaRPr sz="36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cxnSp>
          <p:nvCxnSpPr>
            <p:cNvPr id="1277" name="Google Shape;1277;p65"/>
            <p:cNvCxnSpPr>
              <a:stCxn id="1274" idx="6"/>
              <a:endCxn id="1278" idx="0"/>
            </p:cNvCxnSpPr>
            <p:nvPr/>
          </p:nvCxnSpPr>
          <p:spPr>
            <a:xfrm>
              <a:off x="7454686" y="3833028"/>
              <a:ext cx="790800" cy="63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269" name="Google Shape;1269;p65"/>
            <p:cNvSpPr/>
            <p:nvPr/>
          </p:nvSpPr>
          <p:spPr>
            <a:xfrm rot="-5400000">
              <a:off x="4301668" y="3565685"/>
              <a:ext cx="1176821" cy="547048"/>
            </a:xfrm>
            <a:prstGeom prst="roundRect">
              <a:avLst>
                <a:gd fmla="val 16667" name="adj"/>
              </a:avLst>
            </a:prstGeom>
            <a:solidFill>
              <a:schemeClr val="dk2">
                <a:alpha val="69803"/>
              </a:schemeClr>
            </a:solidFill>
            <a:ln cap="flat" cmpd="sng" w="38100">
              <a:solidFill>
                <a:srgbClr val="517E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BFBFB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ReLU</a:t>
              </a:r>
              <a:endParaRPr sz="2800">
                <a:solidFill>
                  <a:srgbClr val="BFBFB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279" name="Google Shape;1279;p65"/>
            <p:cNvSpPr/>
            <p:nvPr/>
          </p:nvSpPr>
          <p:spPr>
            <a:xfrm rot="-5400000">
              <a:off x="3753679" y="3565685"/>
              <a:ext cx="1176821" cy="547048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</a:t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271" name="Google Shape;1271;p65"/>
            <p:cNvSpPr/>
            <p:nvPr/>
          </p:nvSpPr>
          <p:spPr>
            <a:xfrm rot="-5400000">
              <a:off x="5281425" y="3565685"/>
              <a:ext cx="1176821" cy="547048"/>
            </a:xfrm>
            <a:prstGeom prst="roundRect">
              <a:avLst>
                <a:gd fmla="val 16667" name="adj"/>
              </a:avLst>
            </a:prstGeom>
            <a:solidFill>
              <a:srgbClr val="3E6000">
                <a:alpha val="69803"/>
              </a:srgbClr>
            </a:solidFill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Conv</a:t>
              </a:r>
              <a:endParaRPr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278" name="Google Shape;1278;p65"/>
            <p:cNvSpPr/>
            <p:nvPr/>
          </p:nvSpPr>
          <p:spPr>
            <a:xfrm rot="-5400000">
              <a:off x="7930694" y="3565686"/>
              <a:ext cx="1176821" cy="547048"/>
            </a:xfrm>
            <a:prstGeom prst="roundRect">
              <a:avLst>
                <a:gd fmla="val 16667" name="adj"/>
              </a:avLst>
            </a:prstGeom>
            <a:solidFill>
              <a:schemeClr val="dk2">
                <a:alpha val="69803"/>
              </a:schemeClr>
            </a:solidFill>
            <a:ln cap="flat" cmpd="sng" w="38100">
              <a:solidFill>
                <a:srgbClr val="517E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BFBFB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ReLU</a:t>
              </a:r>
              <a:endParaRPr sz="2800">
                <a:solidFill>
                  <a:srgbClr val="BFBFB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280" name="Google Shape;1280;p65"/>
            <p:cNvCxnSpPr>
              <a:stCxn id="1278" idx="2"/>
            </p:cNvCxnSpPr>
            <p:nvPr/>
          </p:nvCxnSpPr>
          <p:spPr>
            <a:xfrm>
              <a:off x="8792628" y="3839210"/>
              <a:ext cx="589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281" name="Google Shape;1281;p65"/>
            <p:cNvCxnSpPr/>
            <p:nvPr/>
          </p:nvCxnSpPr>
          <p:spPr>
            <a:xfrm>
              <a:off x="2286000" y="3833820"/>
              <a:ext cx="1804856" cy="1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273" name="Google Shape;1273;p65"/>
            <p:cNvSpPr/>
            <p:nvPr/>
          </p:nvSpPr>
          <p:spPr>
            <a:xfrm flipH="1">
              <a:off x="3101085" y="3735860"/>
              <a:ext cx="217016" cy="217016"/>
            </a:xfrm>
            <a:prstGeom prst="ellipse">
              <a:avLst/>
            </a:prstGeom>
            <a:solidFill>
              <a:schemeClr val="dk2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282" name="Google Shape;1282;p65"/>
          <p:cNvSpPr txBox="1"/>
          <p:nvPr/>
        </p:nvSpPr>
        <p:spPr>
          <a:xfrm>
            <a:off x="3945964" y="1021110"/>
            <a:ext cx="286441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Residual block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66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RESNET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(2015)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88" name="Google Shape;1288;p66"/>
          <p:cNvPicPr preferRelativeResize="0"/>
          <p:nvPr/>
        </p:nvPicPr>
        <p:blipFill rotWithShape="1">
          <a:blip r:embed="rId3">
            <a:alphaModFix/>
          </a:blip>
          <a:srcRect b="60408" l="0" r="0" t="0"/>
          <a:stretch/>
        </p:blipFill>
        <p:spPr>
          <a:xfrm>
            <a:off x="180976" y="1409750"/>
            <a:ext cx="11201400" cy="19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9" name="Google Shape;1289;p66"/>
          <p:cNvPicPr preferRelativeResize="0"/>
          <p:nvPr/>
        </p:nvPicPr>
        <p:blipFill rotWithShape="1">
          <a:blip r:embed="rId3">
            <a:alphaModFix/>
          </a:blip>
          <a:srcRect b="0" l="0" r="0" t="65277"/>
          <a:stretch/>
        </p:blipFill>
        <p:spPr>
          <a:xfrm>
            <a:off x="381001" y="4076700"/>
            <a:ext cx="11201400" cy="171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0" name="Google Shape;1290;p66"/>
          <p:cNvSpPr txBox="1"/>
          <p:nvPr/>
        </p:nvSpPr>
        <p:spPr>
          <a:xfrm>
            <a:off x="3880614" y="909935"/>
            <a:ext cx="420611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ResNet-34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91" name="Google Shape;1291;p66"/>
          <p:cNvSpPr txBox="1"/>
          <p:nvPr/>
        </p:nvSpPr>
        <p:spPr>
          <a:xfrm>
            <a:off x="3878645" y="3595985"/>
            <a:ext cx="420611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VGG-19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67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INCEPTION-RESNET-V2 </a:t>
            </a:r>
            <a:r>
              <a:rPr lang="en-US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(2016)</a:t>
            </a:r>
            <a:endParaRPr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97" name="Google Shape;1297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7700" y="1529810"/>
            <a:ext cx="10896600" cy="435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68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АУГМЕНТАЦИЯ ДАННЫХ: ОБУЧЕНИЕ</a:t>
            </a:r>
            <a:endParaRPr/>
          </a:p>
        </p:txBody>
      </p:sp>
      <p:pic>
        <p:nvPicPr>
          <p:cNvPr id="1303" name="Google Shape;1303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312" y="2202376"/>
            <a:ext cx="3624443" cy="3311648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304" name="Google Shape;1304;p68"/>
          <p:cNvGrpSpPr/>
          <p:nvPr/>
        </p:nvGrpSpPr>
        <p:grpSpPr>
          <a:xfrm>
            <a:off x="5614497" y="1054445"/>
            <a:ext cx="5863961" cy="4899952"/>
            <a:chOff x="6096000" y="1543682"/>
            <a:chExt cx="5266954" cy="4401090"/>
          </a:xfrm>
        </p:grpSpPr>
        <p:pic>
          <p:nvPicPr>
            <p:cNvPr id="1305" name="Google Shape;1305;p6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487907">
              <a:off x="6392129" y="1884742"/>
              <a:ext cx="2035119" cy="1859485"/>
            </a:xfrm>
            <a:prstGeom prst="rect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306" name="Google Shape;1306;p6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327834" y="1884742"/>
              <a:ext cx="2035119" cy="1859485"/>
            </a:xfrm>
            <a:prstGeom prst="rect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307" name="Google Shape;1307;p6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flipH="1">
              <a:off x="9403677" y="4085287"/>
              <a:ext cx="1883432" cy="1859485"/>
            </a:xfrm>
            <a:prstGeom prst="rect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308" name="Google Shape;1308;p68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818253" y="4445061"/>
              <a:ext cx="1318780" cy="1204968"/>
            </a:xfrm>
            <a:prstGeom prst="rect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sp>
        <p:nvSpPr>
          <p:cNvPr id="1309" name="Google Shape;1309;p68"/>
          <p:cNvSpPr/>
          <p:nvPr/>
        </p:nvSpPr>
        <p:spPr>
          <a:xfrm>
            <a:off x="4731766" y="3589482"/>
            <a:ext cx="598189" cy="71642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69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АУГМЕНТАЦИЯ ДАННЫХ: ИНФЕРЕНС</a:t>
            </a:r>
            <a:endParaRPr/>
          </a:p>
        </p:txBody>
      </p:sp>
      <p:grpSp>
        <p:nvGrpSpPr>
          <p:cNvPr id="1315" name="Google Shape;1315;p69"/>
          <p:cNvGrpSpPr/>
          <p:nvPr/>
        </p:nvGrpSpPr>
        <p:grpSpPr>
          <a:xfrm>
            <a:off x="320307" y="2202376"/>
            <a:ext cx="3067785" cy="2803030"/>
            <a:chOff x="474312" y="2202376"/>
            <a:chExt cx="3624443" cy="3311648"/>
          </a:xfrm>
        </p:grpSpPr>
        <p:pic>
          <p:nvPicPr>
            <p:cNvPr id="1316" name="Google Shape;1316;p6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4312" y="2202376"/>
              <a:ext cx="3624443" cy="3311648"/>
            </a:xfrm>
            <a:prstGeom prst="rect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317" name="Google Shape;1317;p69"/>
            <p:cNvSpPr/>
            <p:nvPr/>
          </p:nvSpPr>
          <p:spPr>
            <a:xfrm>
              <a:off x="997921" y="2527585"/>
              <a:ext cx="2641180" cy="2641182"/>
            </a:xfrm>
            <a:prstGeom prst="rect">
              <a:avLst/>
            </a:prstGeom>
            <a:noFill/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18" name="Google Shape;1318;p69"/>
            <p:cNvSpPr/>
            <p:nvPr/>
          </p:nvSpPr>
          <p:spPr>
            <a:xfrm>
              <a:off x="577165" y="2288777"/>
              <a:ext cx="2641180" cy="2641182"/>
            </a:xfrm>
            <a:prstGeom prst="rect">
              <a:avLst/>
            </a:prstGeom>
            <a:noFill/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19" name="Google Shape;1319;p69"/>
            <p:cNvSpPr/>
            <p:nvPr/>
          </p:nvSpPr>
          <p:spPr>
            <a:xfrm>
              <a:off x="1327702" y="2800508"/>
              <a:ext cx="2641180" cy="2641182"/>
            </a:xfrm>
            <a:prstGeom prst="rect">
              <a:avLst/>
            </a:prstGeom>
            <a:noFill/>
            <a:ln cap="flat" cmpd="sng" w="38100">
              <a:solidFill>
                <a:srgbClr val="76B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pic>
        <p:nvPicPr>
          <p:cNvPr id="1320" name="Google Shape;1320;p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94947" y="2598821"/>
            <a:ext cx="4879899" cy="1551227"/>
          </a:xfrm>
          <a:prstGeom prst="rect">
            <a:avLst/>
          </a:prstGeom>
          <a:noFill/>
          <a:ln>
            <a:noFill/>
          </a:ln>
        </p:spPr>
      </p:pic>
      <p:sp>
        <p:nvSpPr>
          <p:cNvPr id="1321" name="Google Shape;1321;p69"/>
          <p:cNvSpPr/>
          <p:nvPr/>
        </p:nvSpPr>
        <p:spPr>
          <a:xfrm>
            <a:off x="11354698" y="3301614"/>
            <a:ext cx="417000" cy="417000"/>
          </a:xfrm>
          <a:prstGeom prst="roundRect">
            <a:avLst>
              <a:gd fmla="val 16667" name="adj"/>
            </a:avLst>
          </a:prstGeom>
          <a:solidFill>
            <a:srgbClr val="588A00"/>
          </a:solidFill>
          <a:ln cap="flat" cmpd="sng" w="19050">
            <a:solidFill>
              <a:srgbClr val="B6FF3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22" name="Google Shape;1322;p69"/>
          <p:cNvSpPr/>
          <p:nvPr/>
        </p:nvSpPr>
        <p:spPr>
          <a:xfrm>
            <a:off x="3749988" y="3242973"/>
            <a:ext cx="369623" cy="4426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23" name="Google Shape;1323;p69"/>
          <p:cNvSpPr/>
          <p:nvPr/>
        </p:nvSpPr>
        <p:spPr>
          <a:xfrm>
            <a:off x="9255638" y="3291099"/>
            <a:ext cx="369623" cy="4426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24" name="Google Shape;1324;p69"/>
          <p:cNvSpPr/>
          <p:nvPr/>
        </p:nvSpPr>
        <p:spPr>
          <a:xfrm>
            <a:off x="10718679" y="3262223"/>
            <a:ext cx="369623" cy="4426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325" name="Google Shape;1325;p69"/>
          <p:cNvGrpSpPr/>
          <p:nvPr/>
        </p:nvGrpSpPr>
        <p:grpSpPr>
          <a:xfrm>
            <a:off x="9846644" y="2521818"/>
            <a:ext cx="721894" cy="1944304"/>
            <a:chOff x="9962147" y="2502568"/>
            <a:chExt cx="721894" cy="1944304"/>
          </a:xfrm>
        </p:grpSpPr>
        <p:sp>
          <p:nvSpPr>
            <p:cNvPr id="1326" name="Google Shape;1326;p69"/>
            <p:cNvSpPr/>
            <p:nvPr/>
          </p:nvSpPr>
          <p:spPr>
            <a:xfrm>
              <a:off x="10113038" y="2675971"/>
              <a:ext cx="417000" cy="417000"/>
            </a:xfrm>
            <a:prstGeom prst="roundRect">
              <a:avLst>
                <a:gd fmla="val 16667" name="adj"/>
              </a:avLst>
            </a:prstGeom>
            <a:solidFill>
              <a:srgbClr val="588A00"/>
            </a:solidFill>
            <a:ln cap="flat" cmpd="sng" w="19050">
              <a:solidFill>
                <a:srgbClr val="B6FF3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27" name="Google Shape;1327;p69"/>
            <p:cNvSpPr/>
            <p:nvPr/>
          </p:nvSpPr>
          <p:spPr>
            <a:xfrm>
              <a:off x="10113038" y="3277550"/>
              <a:ext cx="417000" cy="417000"/>
            </a:xfrm>
            <a:prstGeom prst="roundRect">
              <a:avLst>
                <a:gd fmla="val 16667" name="adj"/>
              </a:avLst>
            </a:prstGeom>
            <a:solidFill>
              <a:srgbClr val="588A00"/>
            </a:solidFill>
            <a:ln cap="flat" cmpd="sng" w="19050">
              <a:solidFill>
                <a:srgbClr val="B6FF3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28" name="Google Shape;1328;p69"/>
            <p:cNvSpPr/>
            <p:nvPr/>
          </p:nvSpPr>
          <p:spPr>
            <a:xfrm>
              <a:off x="10113038" y="3879129"/>
              <a:ext cx="417000" cy="417000"/>
            </a:xfrm>
            <a:prstGeom prst="roundRect">
              <a:avLst>
                <a:gd fmla="val 16667" name="adj"/>
              </a:avLst>
            </a:prstGeom>
            <a:solidFill>
              <a:srgbClr val="760D0D"/>
            </a:solidFill>
            <a:ln cap="flat" cmpd="sng" w="19050">
              <a:solidFill>
                <a:srgbClr val="F1868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29" name="Google Shape;1329;p69"/>
            <p:cNvSpPr/>
            <p:nvPr/>
          </p:nvSpPr>
          <p:spPr>
            <a:xfrm>
              <a:off x="9962147" y="2502568"/>
              <a:ext cx="721894" cy="1944304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330" name="Google Shape;1330;p69"/>
          <p:cNvSpPr txBox="1"/>
          <p:nvPr/>
        </p:nvSpPr>
        <p:spPr>
          <a:xfrm>
            <a:off x="11015118" y="2760641"/>
            <a:ext cx="104533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Кот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70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TRANSFER LEARNING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36" name="Google Shape;1336;p70"/>
          <p:cNvSpPr/>
          <p:nvPr/>
        </p:nvSpPr>
        <p:spPr>
          <a:xfrm>
            <a:off x="715865" y="2130180"/>
            <a:ext cx="5537200" cy="2692400"/>
          </a:xfrm>
          <a:prstGeom prst="roundRect">
            <a:avLst>
              <a:gd fmla="val 10750" name="adj"/>
            </a:avLst>
          </a:prstGeom>
          <a:solidFill>
            <a:srgbClr val="500834"/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337" name="Google Shape;1337;p70"/>
          <p:cNvCxnSpPr/>
          <p:nvPr/>
        </p:nvCxnSpPr>
        <p:spPr>
          <a:xfrm flipH="1" rot="10800000">
            <a:off x="6223881" y="1695450"/>
            <a:ext cx="1674249" cy="1247366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8" name="Google Shape;1338;p70"/>
          <p:cNvCxnSpPr/>
          <p:nvPr/>
        </p:nvCxnSpPr>
        <p:spPr>
          <a:xfrm flipH="1" rot="10800000">
            <a:off x="6236208" y="2209800"/>
            <a:ext cx="1688592" cy="731522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9" name="Google Shape;1339;p70"/>
          <p:cNvCxnSpPr/>
          <p:nvPr/>
        </p:nvCxnSpPr>
        <p:spPr>
          <a:xfrm flipH="1" rot="10800000">
            <a:off x="6220968" y="2724150"/>
            <a:ext cx="1673352" cy="21717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0" name="Google Shape;1340;p70"/>
          <p:cNvCxnSpPr/>
          <p:nvPr/>
        </p:nvCxnSpPr>
        <p:spPr>
          <a:xfrm flipH="1" rot="10800000">
            <a:off x="6210300" y="1684020"/>
            <a:ext cx="1687830" cy="1752601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1" name="Google Shape;1341;p70"/>
          <p:cNvCxnSpPr/>
          <p:nvPr/>
        </p:nvCxnSpPr>
        <p:spPr>
          <a:xfrm flipH="1" rot="10800000">
            <a:off x="6221730" y="3238500"/>
            <a:ext cx="1657350" cy="209551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2" name="Google Shape;1342;p70"/>
          <p:cNvCxnSpPr/>
          <p:nvPr/>
        </p:nvCxnSpPr>
        <p:spPr>
          <a:xfrm flipH="1" rot="10800000">
            <a:off x="6259830" y="2225040"/>
            <a:ext cx="1672590" cy="171450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3" name="Google Shape;1343;p70"/>
          <p:cNvCxnSpPr/>
          <p:nvPr/>
        </p:nvCxnSpPr>
        <p:spPr>
          <a:xfrm flipH="1" rot="10800000">
            <a:off x="6259830" y="3238500"/>
            <a:ext cx="1634490" cy="70485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4" name="Google Shape;1344;p70"/>
          <p:cNvCxnSpPr/>
          <p:nvPr/>
        </p:nvCxnSpPr>
        <p:spPr>
          <a:xfrm flipH="1" rot="10800000">
            <a:off x="6240780" y="1691640"/>
            <a:ext cx="1672590" cy="2240281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5" name="Google Shape;1345;p70"/>
          <p:cNvCxnSpPr/>
          <p:nvPr/>
        </p:nvCxnSpPr>
        <p:spPr>
          <a:xfrm flipH="1" rot="10800000">
            <a:off x="6248400" y="2209800"/>
            <a:ext cx="1668780" cy="122682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6" name="Google Shape;1346;p70"/>
          <p:cNvCxnSpPr/>
          <p:nvPr/>
        </p:nvCxnSpPr>
        <p:spPr>
          <a:xfrm>
            <a:off x="6236208" y="2947416"/>
            <a:ext cx="1639062" cy="291084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7" name="Google Shape;1347;p70"/>
          <p:cNvCxnSpPr/>
          <p:nvPr/>
        </p:nvCxnSpPr>
        <p:spPr>
          <a:xfrm flipH="1" rot="10800000">
            <a:off x="6248400" y="2731770"/>
            <a:ext cx="1645920" cy="69723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8" name="Google Shape;1348;p70"/>
          <p:cNvCxnSpPr/>
          <p:nvPr/>
        </p:nvCxnSpPr>
        <p:spPr>
          <a:xfrm flipH="1" rot="10800000">
            <a:off x="6248400" y="2724150"/>
            <a:ext cx="1638300" cy="121920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49" name="Google Shape;1349;p70"/>
          <p:cNvGrpSpPr/>
          <p:nvPr/>
        </p:nvGrpSpPr>
        <p:grpSpPr>
          <a:xfrm flipH="1">
            <a:off x="7683739" y="1497916"/>
            <a:ext cx="402604" cy="1931084"/>
            <a:chOff x="4953000" y="1383715"/>
            <a:chExt cx="731520" cy="3508710"/>
          </a:xfrm>
        </p:grpSpPr>
        <p:sp>
          <p:nvSpPr>
            <p:cNvPr id="1350" name="Google Shape;1350;p70"/>
            <p:cNvSpPr/>
            <p:nvPr/>
          </p:nvSpPr>
          <p:spPr>
            <a:xfrm>
              <a:off x="4953000" y="323517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51" name="Google Shape;1351;p70"/>
            <p:cNvSpPr/>
            <p:nvPr/>
          </p:nvSpPr>
          <p:spPr>
            <a:xfrm>
              <a:off x="4953000" y="416090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52" name="Google Shape;1352;p70"/>
            <p:cNvSpPr/>
            <p:nvPr/>
          </p:nvSpPr>
          <p:spPr>
            <a:xfrm>
              <a:off x="4953000" y="230944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53" name="Google Shape;1353;p70"/>
            <p:cNvSpPr/>
            <p:nvPr/>
          </p:nvSpPr>
          <p:spPr>
            <a:xfrm>
              <a:off x="4953000" y="138371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354" name="Google Shape;1354;p70"/>
          <p:cNvSpPr txBox="1"/>
          <p:nvPr/>
        </p:nvSpPr>
        <p:spPr>
          <a:xfrm>
            <a:off x="8167762" y="144707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Cat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5" name="Google Shape;1355;p70"/>
          <p:cNvSpPr txBox="1"/>
          <p:nvPr/>
        </p:nvSpPr>
        <p:spPr>
          <a:xfrm>
            <a:off x="8167762" y="196523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Dog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6" name="Google Shape;1356;p70"/>
          <p:cNvSpPr txBox="1"/>
          <p:nvPr/>
        </p:nvSpPr>
        <p:spPr>
          <a:xfrm>
            <a:off x="8167762" y="300663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Chair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7" name="Google Shape;1357;p70"/>
          <p:cNvSpPr txBox="1"/>
          <p:nvPr/>
        </p:nvSpPr>
        <p:spPr>
          <a:xfrm>
            <a:off x="8167762" y="238179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58" name="Google Shape;1358;p70"/>
          <p:cNvCxnSpPr/>
          <p:nvPr/>
        </p:nvCxnSpPr>
        <p:spPr>
          <a:xfrm flipH="1" rot="10800000">
            <a:off x="4884420" y="2899410"/>
            <a:ext cx="1383030" cy="49911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9" name="Google Shape;1359;p70"/>
          <p:cNvCxnSpPr/>
          <p:nvPr/>
        </p:nvCxnSpPr>
        <p:spPr>
          <a:xfrm flipH="1" rot="10800000">
            <a:off x="5189220" y="2891790"/>
            <a:ext cx="1078230" cy="81153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0" name="Google Shape;1360;p70"/>
          <p:cNvCxnSpPr/>
          <p:nvPr/>
        </p:nvCxnSpPr>
        <p:spPr>
          <a:xfrm rot="10800000">
            <a:off x="4933950" y="3387090"/>
            <a:ext cx="1314450" cy="3048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1" name="Google Shape;1361;p70"/>
          <p:cNvCxnSpPr/>
          <p:nvPr/>
        </p:nvCxnSpPr>
        <p:spPr>
          <a:xfrm rot="10800000">
            <a:off x="5238750" y="3718560"/>
            <a:ext cx="1017270" cy="22098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2" name="Google Shape;1362;p70"/>
          <p:cNvCxnSpPr/>
          <p:nvPr/>
        </p:nvCxnSpPr>
        <p:spPr>
          <a:xfrm flipH="1">
            <a:off x="5189220" y="3398521"/>
            <a:ext cx="1028700" cy="31241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3" name="Google Shape;1363;p70"/>
          <p:cNvCxnSpPr/>
          <p:nvPr/>
        </p:nvCxnSpPr>
        <p:spPr>
          <a:xfrm flipH="1">
            <a:off x="5494020" y="3920491"/>
            <a:ext cx="754380" cy="12572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4" name="Google Shape;1364;p70"/>
          <p:cNvCxnSpPr/>
          <p:nvPr/>
        </p:nvCxnSpPr>
        <p:spPr>
          <a:xfrm flipH="1">
            <a:off x="5455920" y="3425191"/>
            <a:ext cx="781050" cy="66674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5" name="Google Shape;1365;p70"/>
          <p:cNvCxnSpPr/>
          <p:nvPr/>
        </p:nvCxnSpPr>
        <p:spPr>
          <a:xfrm flipH="1">
            <a:off x="5482590" y="2910841"/>
            <a:ext cx="773430" cy="110489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6" name="Google Shape;1366;p70"/>
          <p:cNvCxnSpPr/>
          <p:nvPr/>
        </p:nvCxnSpPr>
        <p:spPr>
          <a:xfrm rot="10800000">
            <a:off x="4903470" y="3406140"/>
            <a:ext cx="1344930" cy="52197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67" name="Google Shape;1367;p70"/>
          <p:cNvGrpSpPr/>
          <p:nvPr/>
        </p:nvGrpSpPr>
        <p:grpSpPr>
          <a:xfrm>
            <a:off x="6045439" y="2715976"/>
            <a:ext cx="402606" cy="1421590"/>
            <a:chOff x="6057123" y="2999577"/>
            <a:chExt cx="333517" cy="1177641"/>
          </a:xfrm>
        </p:grpSpPr>
        <p:sp>
          <p:nvSpPr>
            <p:cNvPr id="1368" name="Google Shape;1368;p70"/>
            <p:cNvSpPr/>
            <p:nvPr/>
          </p:nvSpPr>
          <p:spPr>
            <a:xfrm flipH="1">
              <a:off x="6057123" y="3421639"/>
              <a:ext cx="333517" cy="333517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69" name="Google Shape;1369;p70"/>
            <p:cNvSpPr/>
            <p:nvPr/>
          </p:nvSpPr>
          <p:spPr>
            <a:xfrm flipH="1">
              <a:off x="6057123" y="3843701"/>
              <a:ext cx="333517" cy="333517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70" name="Google Shape;1370;p70"/>
            <p:cNvSpPr/>
            <p:nvPr/>
          </p:nvSpPr>
          <p:spPr>
            <a:xfrm flipH="1">
              <a:off x="6057123" y="2999577"/>
              <a:ext cx="333517" cy="333517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1371" name="Google Shape;1371;p70"/>
          <p:cNvGrpSpPr/>
          <p:nvPr/>
        </p:nvGrpSpPr>
        <p:grpSpPr>
          <a:xfrm>
            <a:off x="1042961" y="3155027"/>
            <a:ext cx="4509479" cy="1318531"/>
            <a:chOff x="1042961" y="3155027"/>
            <a:chExt cx="4509479" cy="1318531"/>
          </a:xfrm>
        </p:grpSpPr>
        <p:pic>
          <p:nvPicPr>
            <p:cNvPr id="1372" name="Google Shape;1372;p7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42961" y="3482713"/>
              <a:ext cx="991797" cy="990845"/>
            </a:xfrm>
            <a:prstGeom prst="rect">
              <a:avLst/>
            </a:prstGeom>
            <a:noFill/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373" name="Google Shape;1373;p70"/>
            <p:cNvSpPr/>
            <p:nvPr/>
          </p:nvSpPr>
          <p:spPr>
            <a:xfrm>
              <a:off x="2251712" y="3155027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74" name="Google Shape;1374;p70"/>
            <p:cNvSpPr/>
            <p:nvPr/>
          </p:nvSpPr>
          <p:spPr>
            <a:xfrm>
              <a:off x="2362999" y="3285727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75" name="Google Shape;1375;p70"/>
            <p:cNvSpPr/>
            <p:nvPr/>
          </p:nvSpPr>
          <p:spPr>
            <a:xfrm>
              <a:off x="2474285" y="3416425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76" name="Google Shape;1376;p70"/>
            <p:cNvSpPr/>
            <p:nvPr/>
          </p:nvSpPr>
          <p:spPr>
            <a:xfrm>
              <a:off x="2585573" y="3547125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77" name="Google Shape;1377;p70"/>
            <p:cNvSpPr/>
            <p:nvPr/>
          </p:nvSpPr>
          <p:spPr>
            <a:xfrm>
              <a:off x="3579501" y="3490443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78" name="Google Shape;1378;p70"/>
            <p:cNvSpPr/>
            <p:nvPr/>
          </p:nvSpPr>
          <p:spPr>
            <a:xfrm>
              <a:off x="3675802" y="3594202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79" name="Google Shape;1379;p70"/>
            <p:cNvSpPr/>
            <p:nvPr/>
          </p:nvSpPr>
          <p:spPr>
            <a:xfrm>
              <a:off x="3772101" y="3697961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0" name="Google Shape;1380;p70"/>
            <p:cNvSpPr/>
            <p:nvPr/>
          </p:nvSpPr>
          <p:spPr>
            <a:xfrm>
              <a:off x="3868401" y="3801720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1" name="Google Shape;1381;p70"/>
            <p:cNvSpPr/>
            <p:nvPr/>
          </p:nvSpPr>
          <p:spPr>
            <a:xfrm>
              <a:off x="4189340" y="3351376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2" name="Google Shape;1382;p70"/>
            <p:cNvSpPr/>
            <p:nvPr/>
          </p:nvSpPr>
          <p:spPr>
            <a:xfrm>
              <a:off x="4235432" y="3401671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3" name="Google Shape;1383;p70"/>
            <p:cNvSpPr/>
            <p:nvPr/>
          </p:nvSpPr>
          <p:spPr>
            <a:xfrm>
              <a:off x="4281523" y="3451966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4" name="Google Shape;1384;p70"/>
            <p:cNvSpPr/>
            <p:nvPr/>
          </p:nvSpPr>
          <p:spPr>
            <a:xfrm>
              <a:off x="4327615" y="3502261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5" name="Google Shape;1385;p70"/>
            <p:cNvSpPr/>
            <p:nvPr/>
          </p:nvSpPr>
          <p:spPr>
            <a:xfrm>
              <a:off x="4373707" y="3552555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6" name="Google Shape;1386;p70"/>
            <p:cNvSpPr/>
            <p:nvPr/>
          </p:nvSpPr>
          <p:spPr>
            <a:xfrm>
              <a:off x="4419798" y="3602850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7" name="Google Shape;1387;p70"/>
            <p:cNvSpPr/>
            <p:nvPr/>
          </p:nvSpPr>
          <p:spPr>
            <a:xfrm>
              <a:off x="4465890" y="3653145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8" name="Google Shape;1388;p70"/>
            <p:cNvSpPr/>
            <p:nvPr/>
          </p:nvSpPr>
          <p:spPr>
            <a:xfrm>
              <a:off x="4511981" y="3703440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89" name="Google Shape;1389;p70"/>
            <p:cNvSpPr/>
            <p:nvPr/>
          </p:nvSpPr>
          <p:spPr>
            <a:xfrm>
              <a:off x="4558073" y="3753734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0" name="Google Shape;1390;p70"/>
            <p:cNvSpPr/>
            <p:nvPr/>
          </p:nvSpPr>
          <p:spPr>
            <a:xfrm>
              <a:off x="4604164" y="3804030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1" name="Google Shape;1391;p70"/>
            <p:cNvSpPr/>
            <p:nvPr/>
          </p:nvSpPr>
          <p:spPr>
            <a:xfrm>
              <a:off x="4650256" y="3854324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2" name="Google Shape;1392;p70"/>
            <p:cNvSpPr/>
            <p:nvPr/>
          </p:nvSpPr>
          <p:spPr>
            <a:xfrm>
              <a:off x="4696347" y="3904619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3" name="Google Shape;1393;p70"/>
            <p:cNvSpPr/>
            <p:nvPr/>
          </p:nvSpPr>
          <p:spPr>
            <a:xfrm>
              <a:off x="4742440" y="3954915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4" name="Google Shape;1394;p70"/>
            <p:cNvSpPr/>
            <p:nvPr/>
          </p:nvSpPr>
          <p:spPr>
            <a:xfrm>
              <a:off x="4823878" y="332810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5" name="Google Shape;1395;p70"/>
            <p:cNvSpPr/>
            <p:nvPr/>
          </p:nvSpPr>
          <p:spPr>
            <a:xfrm>
              <a:off x="4873504" y="338235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6" name="Google Shape;1396;p70"/>
            <p:cNvSpPr/>
            <p:nvPr/>
          </p:nvSpPr>
          <p:spPr>
            <a:xfrm>
              <a:off x="4923129" y="343662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7" name="Google Shape;1397;p70"/>
            <p:cNvSpPr/>
            <p:nvPr/>
          </p:nvSpPr>
          <p:spPr>
            <a:xfrm>
              <a:off x="4972755" y="349088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8" name="Google Shape;1398;p70"/>
            <p:cNvSpPr/>
            <p:nvPr/>
          </p:nvSpPr>
          <p:spPr>
            <a:xfrm>
              <a:off x="5022380" y="354513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99" name="Google Shape;1399;p70"/>
            <p:cNvSpPr/>
            <p:nvPr/>
          </p:nvSpPr>
          <p:spPr>
            <a:xfrm>
              <a:off x="5072006" y="359940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0" name="Google Shape;1400;p70"/>
            <p:cNvSpPr/>
            <p:nvPr/>
          </p:nvSpPr>
          <p:spPr>
            <a:xfrm>
              <a:off x="5121631" y="365366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1" name="Google Shape;1401;p70"/>
            <p:cNvSpPr/>
            <p:nvPr/>
          </p:nvSpPr>
          <p:spPr>
            <a:xfrm>
              <a:off x="5171256" y="370791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2" name="Google Shape;1402;p70"/>
            <p:cNvSpPr/>
            <p:nvPr/>
          </p:nvSpPr>
          <p:spPr>
            <a:xfrm>
              <a:off x="5220882" y="376217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3" name="Google Shape;1403;p70"/>
            <p:cNvSpPr/>
            <p:nvPr/>
          </p:nvSpPr>
          <p:spPr>
            <a:xfrm>
              <a:off x="5270508" y="381644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4" name="Google Shape;1404;p70"/>
            <p:cNvSpPr/>
            <p:nvPr/>
          </p:nvSpPr>
          <p:spPr>
            <a:xfrm>
              <a:off x="5320133" y="387069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5" name="Google Shape;1405;p70"/>
            <p:cNvSpPr/>
            <p:nvPr/>
          </p:nvSpPr>
          <p:spPr>
            <a:xfrm>
              <a:off x="5369759" y="392495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6" name="Google Shape;1406;p70"/>
            <p:cNvSpPr/>
            <p:nvPr/>
          </p:nvSpPr>
          <p:spPr>
            <a:xfrm>
              <a:off x="5419385" y="3979218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7" name="Google Shape;1407;p70"/>
            <p:cNvSpPr/>
            <p:nvPr/>
          </p:nvSpPr>
          <p:spPr>
            <a:xfrm>
              <a:off x="2751668" y="3774404"/>
              <a:ext cx="120394" cy="120394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8" name="Google Shape;1408;p70"/>
            <p:cNvSpPr/>
            <p:nvPr/>
          </p:nvSpPr>
          <p:spPr>
            <a:xfrm>
              <a:off x="1625519" y="4104257"/>
              <a:ext cx="246813" cy="246812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09" name="Google Shape;1409;p70"/>
            <p:cNvSpPr/>
            <p:nvPr/>
          </p:nvSpPr>
          <p:spPr>
            <a:xfrm>
              <a:off x="4023126" y="3871761"/>
              <a:ext cx="120394" cy="120394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10" name="Google Shape;1410;p70"/>
            <p:cNvSpPr/>
            <p:nvPr/>
          </p:nvSpPr>
          <p:spPr>
            <a:xfrm>
              <a:off x="4799987" y="4056147"/>
              <a:ext cx="85519" cy="85519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411" name="Google Shape;1411;p70"/>
            <p:cNvCxnSpPr/>
            <p:nvPr/>
          </p:nvCxnSpPr>
          <p:spPr>
            <a:xfrm>
              <a:off x="1872593" y="4100113"/>
              <a:ext cx="1349132" cy="95816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412" name="Google Shape;1412;p70"/>
            <p:cNvCxnSpPr/>
            <p:nvPr/>
          </p:nvCxnSpPr>
          <p:spPr>
            <a:xfrm flipH="1" rot="10800000">
              <a:off x="1876952" y="4197743"/>
              <a:ext cx="1344773" cy="156661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413" name="Google Shape;1413;p70"/>
            <p:cNvCxnSpPr/>
            <p:nvPr/>
          </p:nvCxnSpPr>
          <p:spPr>
            <a:xfrm>
              <a:off x="2868732" y="3777786"/>
              <a:ext cx="1085764" cy="124361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414" name="Google Shape;1414;p70"/>
            <p:cNvCxnSpPr/>
            <p:nvPr/>
          </p:nvCxnSpPr>
          <p:spPr>
            <a:xfrm>
              <a:off x="2876385" y="3890668"/>
              <a:ext cx="1082895" cy="14350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415" name="Google Shape;1415;p70"/>
            <p:cNvCxnSpPr/>
            <p:nvPr/>
          </p:nvCxnSpPr>
          <p:spPr>
            <a:xfrm>
              <a:off x="4139125" y="3871536"/>
              <a:ext cx="781559" cy="140623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416" name="Google Shape;1416;p70"/>
            <p:cNvCxnSpPr/>
            <p:nvPr/>
          </p:nvCxnSpPr>
          <p:spPr>
            <a:xfrm>
              <a:off x="4145821" y="3989200"/>
              <a:ext cx="760513" cy="23915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417" name="Google Shape;1417;p70"/>
            <p:cNvCxnSpPr/>
            <p:nvPr/>
          </p:nvCxnSpPr>
          <p:spPr>
            <a:xfrm flipH="1" rot="10800000">
              <a:off x="4886884" y="4050424"/>
              <a:ext cx="581625" cy="3827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418" name="Google Shape;1418;p70"/>
            <p:cNvCxnSpPr/>
            <p:nvPr/>
          </p:nvCxnSpPr>
          <p:spPr>
            <a:xfrm flipH="1" rot="10800000">
              <a:off x="4888159" y="4050424"/>
              <a:ext cx="567594" cy="89284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1419" name="Google Shape;1419;p70"/>
            <p:cNvSpPr/>
            <p:nvPr/>
          </p:nvSpPr>
          <p:spPr>
            <a:xfrm>
              <a:off x="3211935" y="4189014"/>
              <a:ext cx="17260" cy="1726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20" name="Google Shape;1420;p70"/>
            <p:cNvSpPr/>
            <p:nvPr/>
          </p:nvSpPr>
          <p:spPr>
            <a:xfrm>
              <a:off x="3950618" y="3895451"/>
              <a:ext cx="17260" cy="1726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21" name="Google Shape;1421;p70"/>
            <p:cNvSpPr/>
            <p:nvPr/>
          </p:nvSpPr>
          <p:spPr>
            <a:xfrm>
              <a:off x="4898071" y="4003230"/>
              <a:ext cx="17260" cy="17260"/>
            </a:xfrm>
            <a:prstGeom prst="rect">
              <a:avLst/>
            </a:prstGeom>
            <a:solidFill>
              <a:srgbClr val="FEFEFE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22" name="Google Shape;1422;p70"/>
            <p:cNvSpPr/>
            <p:nvPr/>
          </p:nvSpPr>
          <p:spPr>
            <a:xfrm>
              <a:off x="5458571" y="4042133"/>
              <a:ext cx="17260" cy="17260"/>
            </a:xfrm>
            <a:prstGeom prst="rect">
              <a:avLst/>
            </a:prstGeom>
            <a:solidFill>
              <a:srgbClr val="FEFEFE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423" name="Google Shape;1423;p70"/>
          <p:cNvSpPr/>
          <p:nvPr/>
        </p:nvSpPr>
        <p:spPr>
          <a:xfrm>
            <a:off x="9130004" y="1464907"/>
            <a:ext cx="405881" cy="2092708"/>
          </a:xfrm>
          <a:prstGeom prst="rightBrace">
            <a:avLst>
              <a:gd fmla="val 55045" name="adj1"/>
              <a:gd fmla="val 50000" name="adj2"/>
            </a:avLst>
          </a:prstGeom>
          <a:noFill/>
          <a:ln cap="flat" cmpd="sng" w="19050">
            <a:solidFill>
              <a:srgbClr val="A6A6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24" name="Google Shape;1424;p70"/>
          <p:cNvSpPr txBox="1"/>
          <p:nvPr/>
        </p:nvSpPr>
        <p:spPr>
          <a:xfrm>
            <a:off x="9665326" y="2048902"/>
            <a:ext cx="175067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Категории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ImageNet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71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TRANSFER LEARNING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30" name="Google Shape;1430;p71"/>
          <p:cNvSpPr/>
          <p:nvPr/>
        </p:nvSpPr>
        <p:spPr>
          <a:xfrm>
            <a:off x="715865" y="2130180"/>
            <a:ext cx="5537200" cy="2692400"/>
          </a:xfrm>
          <a:prstGeom prst="roundRect">
            <a:avLst>
              <a:gd fmla="val 10750" name="adj"/>
            </a:avLst>
          </a:prstGeom>
          <a:solidFill>
            <a:srgbClr val="500834"/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431" name="Google Shape;1431;p71"/>
          <p:cNvCxnSpPr/>
          <p:nvPr/>
        </p:nvCxnSpPr>
        <p:spPr>
          <a:xfrm flipH="1" rot="10800000">
            <a:off x="6223881" y="1695450"/>
            <a:ext cx="1674249" cy="1247366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2" name="Google Shape;1432;p71"/>
          <p:cNvCxnSpPr/>
          <p:nvPr/>
        </p:nvCxnSpPr>
        <p:spPr>
          <a:xfrm flipH="1" rot="10800000">
            <a:off x="6236208" y="2209800"/>
            <a:ext cx="1688592" cy="731522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3" name="Google Shape;1433;p71"/>
          <p:cNvCxnSpPr/>
          <p:nvPr/>
        </p:nvCxnSpPr>
        <p:spPr>
          <a:xfrm flipH="1" rot="10800000">
            <a:off x="6220968" y="2724150"/>
            <a:ext cx="1673352" cy="21717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4" name="Google Shape;1434;p71"/>
          <p:cNvCxnSpPr/>
          <p:nvPr/>
        </p:nvCxnSpPr>
        <p:spPr>
          <a:xfrm flipH="1" rot="10800000">
            <a:off x="6210300" y="1684020"/>
            <a:ext cx="1687830" cy="1752601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5" name="Google Shape;1435;p71"/>
          <p:cNvCxnSpPr/>
          <p:nvPr/>
        </p:nvCxnSpPr>
        <p:spPr>
          <a:xfrm flipH="1" rot="10800000">
            <a:off x="6221730" y="3238500"/>
            <a:ext cx="1657350" cy="209551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6" name="Google Shape;1436;p71"/>
          <p:cNvCxnSpPr/>
          <p:nvPr/>
        </p:nvCxnSpPr>
        <p:spPr>
          <a:xfrm flipH="1" rot="10800000">
            <a:off x="6259830" y="2225040"/>
            <a:ext cx="1672590" cy="171450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7" name="Google Shape;1437;p71"/>
          <p:cNvCxnSpPr/>
          <p:nvPr/>
        </p:nvCxnSpPr>
        <p:spPr>
          <a:xfrm flipH="1" rot="10800000">
            <a:off x="6259830" y="3238500"/>
            <a:ext cx="1634490" cy="70485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8" name="Google Shape;1438;p71"/>
          <p:cNvCxnSpPr/>
          <p:nvPr/>
        </p:nvCxnSpPr>
        <p:spPr>
          <a:xfrm flipH="1" rot="10800000">
            <a:off x="6240780" y="1691640"/>
            <a:ext cx="1672590" cy="2240281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9" name="Google Shape;1439;p71"/>
          <p:cNvCxnSpPr/>
          <p:nvPr/>
        </p:nvCxnSpPr>
        <p:spPr>
          <a:xfrm flipH="1" rot="10800000">
            <a:off x="6248400" y="2209800"/>
            <a:ext cx="1668780" cy="122682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0" name="Google Shape;1440;p71"/>
          <p:cNvCxnSpPr/>
          <p:nvPr/>
        </p:nvCxnSpPr>
        <p:spPr>
          <a:xfrm>
            <a:off x="6236208" y="2947416"/>
            <a:ext cx="1639062" cy="291084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1" name="Google Shape;1441;p71"/>
          <p:cNvCxnSpPr/>
          <p:nvPr/>
        </p:nvCxnSpPr>
        <p:spPr>
          <a:xfrm flipH="1" rot="10800000">
            <a:off x="6248400" y="2731770"/>
            <a:ext cx="1645920" cy="69723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2" name="Google Shape;1442;p71"/>
          <p:cNvCxnSpPr/>
          <p:nvPr/>
        </p:nvCxnSpPr>
        <p:spPr>
          <a:xfrm flipH="1" rot="10800000">
            <a:off x="6248400" y="2724150"/>
            <a:ext cx="1638300" cy="121920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43" name="Google Shape;1443;p71"/>
          <p:cNvGrpSpPr/>
          <p:nvPr/>
        </p:nvGrpSpPr>
        <p:grpSpPr>
          <a:xfrm flipH="1">
            <a:off x="7683739" y="1497916"/>
            <a:ext cx="402604" cy="1931084"/>
            <a:chOff x="4953000" y="1383715"/>
            <a:chExt cx="731520" cy="3508710"/>
          </a:xfrm>
        </p:grpSpPr>
        <p:sp>
          <p:nvSpPr>
            <p:cNvPr id="1444" name="Google Shape;1444;p71"/>
            <p:cNvSpPr/>
            <p:nvPr/>
          </p:nvSpPr>
          <p:spPr>
            <a:xfrm>
              <a:off x="4953000" y="323517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45" name="Google Shape;1445;p71"/>
            <p:cNvSpPr/>
            <p:nvPr/>
          </p:nvSpPr>
          <p:spPr>
            <a:xfrm>
              <a:off x="4953000" y="416090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46" name="Google Shape;1446;p71"/>
            <p:cNvSpPr/>
            <p:nvPr/>
          </p:nvSpPr>
          <p:spPr>
            <a:xfrm>
              <a:off x="4953000" y="230944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47" name="Google Shape;1447;p71"/>
            <p:cNvSpPr/>
            <p:nvPr/>
          </p:nvSpPr>
          <p:spPr>
            <a:xfrm>
              <a:off x="4953000" y="138371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448" name="Google Shape;1448;p71"/>
          <p:cNvSpPr txBox="1"/>
          <p:nvPr/>
        </p:nvSpPr>
        <p:spPr>
          <a:xfrm>
            <a:off x="8167762" y="144707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Cat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9" name="Google Shape;1449;p71"/>
          <p:cNvSpPr txBox="1"/>
          <p:nvPr/>
        </p:nvSpPr>
        <p:spPr>
          <a:xfrm>
            <a:off x="8167762" y="196523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Dog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0" name="Google Shape;1450;p71"/>
          <p:cNvSpPr txBox="1"/>
          <p:nvPr/>
        </p:nvSpPr>
        <p:spPr>
          <a:xfrm>
            <a:off x="8167762" y="300663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Chair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1" name="Google Shape;1451;p71"/>
          <p:cNvSpPr txBox="1"/>
          <p:nvPr/>
        </p:nvSpPr>
        <p:spPr>
          <a:xfrm>
            <a:off x="8167762" y="238179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52" name="Google Shape;1452;p71"/>
          <p:cNvCxnSpPr/>
          <p:nvPr/>
        </p:nvCxnSpPr>
        <p:spPr>
          <a:xfrm flipH="1" rot="10800000">
            <a:off x="4884420" y="2899410"/>
            <a:ext cx="1383030" cy="49911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3" name="Google Shape;1453;p71"/>
          <p:cNvCxnSpPr/>
          <p:nvPr/>
        </p:nvCxnSpPr>
        <p:spPr>
          <a:xfrm flipH="1" rot="10800000">
            <a:off x="5189220" y="2891790"/>
            <a:ext cx="1078230" cy="81153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4" name="Google Shape;1454;p71"/>
          <p:cNvCxnSpPr/>
          <p:nvPr/>
        </p:nvCxnSpPr>
        <p:spPr>
          <a:xfrm rot="10800000">
            <a:off x="4933950" y="3387090"/>
            <a:ext cx="1314450" cy="3048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5" name="Google Shape;1455;p71"/>
          <p:cNvCxnSpPr/>
          <p:nvPr/>
        </p:nvCxnSpPr>
        <p:spPr>
          <a:xfrm rot="10800000">
            <a:off x="5238750" y="3718560"/>
            <a:ext cx="1017270" cy="22098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6" name="Google Shape;1456;p71"/>
          <p:cNvCxnSpPr/>
          <p:nvPr/>
        </p:nvCxnSpPr>
        <p:spPr>
          <a:xfrm flipH="1">
            <a:off x="5189220" y="3398521"/>
            <a:ext cx="1028700" cy="31241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7" name="Google Shape;1457;p71"/>
          <p:cNvCxnSpPr/>
          <p:nvPr/>
        </p:nvCxnSpPr>
        <p:spPr>
          <a:xfrm flipH="1">
            <a:off x="5494020" y="3920491"/>
            <a:ext cx="754380" cy="12572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8" name="Google Shape;1458;p71"/>
          <p:cNvCxnSpPr/>
          <p:nvPr/>
        </p:nvCxnSpPr>
        <p:spPr>
          <a:xfrm flipH="1">
            <a:off x="5455920" y="3425191"/>
            <a:ext cx="781050" cy="66674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9" name="Google Shape;1459;p71"/>
          <p:cNvCxnSpPr/>
          <p:nvPr/>
        </p:nvCxnSpPr>
        <p:spPr>
          <a:xfrm flipH="1">
            <a:off x="5482590" y="2910841"/>
            <a:ext cx="773430" cy="110489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0" name="Google Shape;1460;p71"/>
          <p:cNvCxnSpPr/>
          <p:nvPr/>
        </p:nvCxnSpPr>
        <p:spPr>
          <a:xfrm rot="10800000">
            <a:off x="4903470" y="3406140"/>
            <a:ext cx="1344930" cy="52197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61" name="Google Shape;1461;p71"/>
          <p:cNvGrpSpPr/>
          <p:nvPr/>
        </p:nvGrpSpPr>
        <p:grpSpPr>
          <a:xfrm>
            <a:off x="6045439" y="2715976"/>
            <a:ext cx="402606" cy="1421590"/>
            <a:chOff x="6057123" y="2999577"/>
            <a:chExt cx="333517" cy="1177641"/>
          </a:xfrm>
        </p:grpSpPr>
        <p:sp>
          <p:nvSpPr>
            <p:cNvPr id="1462" name="Google Shape;1462;p71"/>
            <p:cNvSpPr/>
            <p:nvPr/>
          </p:nvSpPr>
          <p:spPr>
            <a:xfrm flipH="1">
              <a:off x="6057123" y="3421639"/>
              <a:ext cx="333517" cy="333517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63" name="Google Shape;1463;p71"/>
            <p:cNvSpPr/>
            <p:nvPr/>
          </p:nvSpPr>
          <p:spPr>
            <a:xfrm flipH="1">
              <a:off x="6057123" y="3843701"/>
              <a:ext cx="333517" cy="333517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64" name="Google Shape;1464;p71"/>
            <p:cNvSpPr/>
            <p:nvPr/>
          </p:nvSpPr>
          <p:spPr>
            <a:xfrm flipH="1">
              <a:off x="6057123" y="2999577"/>
              <a:ext cx="333517" cy="333517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pic>
        <p:nvPicPr>
          <p:cNvPr id="1465" name="Google Shape;1465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3370725">
            <a:off x="6477216" y="1616788"/>
            <a:ext cx="608431" cy="49894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6" name="Google Shape;1466;p71"/>
          <p:cNvCxnSpPr/>
          <p:nvPr/>
        </p:nvCxnSpPr>
        <p:spPr>
          <a:xfrm>
            <a:off x="6913786" y="2088634"/>
            <a:ext cx="635691" cy="153086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grpSp>
        <p:nvGrpSpPr>
          <p:cNvPr id="1467" name="Google Shape;1467;p71"/>
          <p:cNvGrpSpPr/>
          <p:nvPr/>
        </p:nvGrpSpPr>
        <p:grpSpPr>
          <a:xfrm>
            <a:off x="1042961" y="3155027"/>
            <a:ext cx="4509479" cy="1318531"/>
            <a:chOff x="1042961" y="3155027"/>
            <a:chExt cx="4509479" cy="1318531"/>
          </a:xfrm>
        </p:grpSpPr>
        <p:pic>
          <p:nvPicPr>
            <p:cNvPr id="1468" name="Google Shape;1468;p7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42961" y="3482713"/>
              <a:ext cx="991797" cy="990845"/>
            </a:xfrm>
            <a:prstGeom prst="rect">
              <a:avLst/>
            </a:prstGeom>
            <a:noFill/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469" name="Google Shape;1469;p71"/>
            <p:cNvSpPr/>
            <p:nvPr/>
          </p:nvSpPr>
          <p:spPr>
            <a:xfrm>
              <a:off x="2251712" y="3155027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0" name="Google Shape;1470;p71"/>
            <p:cNvSpPr/>
            <p:nvPr/>
          </p:nvSpPr>
          <p:spPr>
            <a:xfrm>
              <a:off x="2362999" y="3285727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1" name="Google Shape;1471;p71"/>
            <p:cNvSpPr/>
            <p:nvPr/>
          </p:nvSpPr>
          <p:spPr>
            <a:xfrm>
              <a:off x="2474285" y="3416425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2" name="Google Shape;1472;p71"/>
            <p:cNvSpPr/>
            <p:nvPr/>
          </p:nvSpPr>
          <p:spPr>
            <a:xfrm>
              <a:off x="2585573" y="3547125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3" name="Google Shape;1473;p71"/>
            <p:cNvSpPr/>
            <p:nvPr/>
          </p:nvSpPr>
          <p:spPr>
            <a:xfrm>
              <a:off x="3579501" y="3490443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4" name="Google Shape;1474;p71"/>
            <p:cNvSpPr/>
            <p:nvPr/>
          </p:nvSpPr>
          <p:spPr>
            <a:xfrm>
              <a:off x="3675802" y="3594202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5" name="Google Shape;1475;p71"/>
            <p:cNvSpPr/>
            <p:nvPr/>
          </p:nvSpPr>
          <p:spPr>
            <a:xfrm>
              <a:off x="3772101" y="3697961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6" name="Google Shape;1476;p71"/>
            <p:cNvSpPr/>
            <p:nvPr/>
          </p:nvSpPr>
          <p:spPr>
            <a:xfrm>
              <a:off x="3868401" y="3801720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7" name="Google Shape;1477;p71"/>
            <p:cNvSpPr/>
            <p:nvPr/>
          </p:nvSpPr>
          <p:spPr>
            <a:xfrm>
              <a:off x="4189340" y="3351376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8" name="Google Shape;1478;p71"/>
            <p:cNvSpPr/>
            <p:nvPr/>
          </p:nvSpPr>
          <p:spPr>
            <a:xfrm>
              <a:off x="4235432" y="3401671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79" name="Google Shape;1479;p71"/>
            <p:cNvSpPr/>
            <p:nvPr/>
          </p:nvSpPr>
          <p:spPr>
            <a:xfrm>
              <a:off x="4281523" y="3451966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0" name="Google Shape;1480;p71"/>
            <p:cNvSpPr/>
            <p:nvPr/>
          </p:nvSpPr>
          <p:spPr>
            <a:xfrm>
              <a:off x="4327615" y="3502261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1" name="Google Shape;1481;p71"/>
            <p:cNvSpPr/>
            <p:nvPr/>
          </p:nvSpPr>
          <p:spPr>
            <a:xfrm>
              <a:off x="4373707" y="3552555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2" name="Google Shape;1482;p71"/>
            <p:cNvSpPr/>
            <p:nvPr/>
          </p:nvSpPr>
          <p:spPr>
            <a:xfrm>
              <a:off x="4419798" y="3602850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3" name="Google Shape;1483;p71"/>
            <p:cNvSpPr/>
            <p:nvPr/>
          </p:nvSpPr>
          <p:spPr>
            <a:xfrm>
              <a:off x="4465890" y="3653145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4" name="Google Shape;1484;p71"/>
            <p:cNvSpPr/>
            <p:nvPr/>
          </p:nvSpPr>
          <p:spPr>
            <a:xfrm>
              <a:off x="4511981" y="3703440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5" name="Google Shape;1485;p71"/>
            <p:cNvSpPr/>
            <p:nvPr/>
          </p:nvSpPr>
          <p:spPr>
            <a:xfrm>
              <a:off x="4558073" y="3753734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6" name="Google Shape;1486;p71"/>
            <p:cNvSpPr/>
            <p:nvPr/>
          </p:nvSpPr>
          <p:spPr>
            <a:xfrm>
              <a:off x="4604164" y="3804030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7" name="Google Shape;1487;p71"/>
            <p:cNvSpPr/>
            <p:nvPr/>
          </p:nvSpPr>
          <p:spPr>
            <a:xfrm>
              <a:off x="4650256" y="3854324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8" name="Google Shape;1488;p71"/>
            <p:cNvSpPr/>
            <p:nvPr/>
          </p:nvSpPr>
          <p:spPr>
            <a:xfrm>
              <a:off x="4696347" y="3904619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89" name="Google Shape;1489;p71"/>
            <p:cNvSpPr/>
            <p:nvPr/>
          </p:nvSpPr>
          <p:spPr>
            <a:xfrm>
              <a:off x="4742440" y="3954915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0" name="Google Shape;1490;p71"/>
            <p:cNvSpPr/>
            <p:nvPr/>
          </p:nvSpPr>
          <p:spPr>
            <a:xfrm>
              <a:off x="4823878" y="332810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1" name="Google Shape;1491;p71"/>
            <p:cNvSpPr/>
            <p:nvPr/>
          </p:nvSpPr>
          <p:spPr>
            <a:xfrm>
              <a:off x="4873504" y="338235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2" name="Google Shape;1492;p71"/>
            <p:cNvSpPr/>
            <p:nvPr/>
          </p:nvSpPr>
          <p:spPr>
            <a:xfrm>
              <a:off x="4923129" y="343662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3" name="Google Shape;1493;p71"/>
            <p:cNvSpPr/>
            <p:nvPr/>
          </p:nvSpPr>
          <p:spPr>
            <a:xfrm>
              <a:off x="4972755" y="349088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4" name="Google Shape;1494;p71"/>
            <p:cNvSpPr/>
            <p:nvPr/>
          </p:nvSpPr>
          <p:spPr>
            <a:xfrm>
              <a:off x="5022380" y="354513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5" name="Google Shape;1495;p71"/>
            <p:cNvSpPr/>
            <p:nvPr/>
          </p:nvSpPr>
          <p:spPr>
            <a:xfrm>
              <a:off x="5072006" y="359940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6" name="Google Shape;1496;p71"/>
            <p:cNvSpPr/>
            <p:nvPr/>
          </p:nvSpPr>
          <p:spPr>
            <a:xfrm>
              <a:off x="5121631" y="365366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7" name="Google Shape;1497;p71"/>
            <p:cNvSpPr/>
            <p:nvPr/>
          </p:nvSpPr>
          <p:spPr>
            <a:xfrm>
              <a:off x="5171256" y="370791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8" name="Google Shape;1498;p71"/>
            <p:cNvSpPr/>
            <p:nvPr/>
          </p:nvSpPr>
          <p:spPr>
            <a:xfrm>
              <a:off x="5220882" y="376217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99" name="Google Shape;1499;p71"/>
            <p:cNvSpPr/>
            <p:nvPr/>
          </p:nvSpPr>
          <p:spPr>
            <a:xfrm>
              <a:off x="5270508" y="381644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00" name="Google Shape;1500;p71"/>
            <p:cNvSpPr/>
            <p:nvPr/>
          </p:nvSpPr>
          <p:spPr>
            <a:xfrm>
              <a:off x="5320133" y="387069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01" name="Google Shape;1501;p71"/>
            <p:cNvSpPr/>
            <p:nvPr/>
          </p:nvSpPr>
          <p:spPr>
            <a:xfrm>
              <a:off x="5369759" y="392495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02" name="Google Shape;1502;p71"/>
            <p:cNvSpPr/>
            <p:nvPr/>
          </p:nvSpPr>
          <p:spPr>
            <a:xfrm>
              <a:off x="5419385" y="3979218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03" name="Google Shape;1503;p71"/>
            <p:cNvSpPr/>
            <p:nvPr/>
          </p:nvSpPr>
          <p:spPr>
            <a:xfrm>
              <a:off x="2751668" y="3774404"/>
              <a:ext cx="120394" cy="120394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04" name="Google Shape;1504;p71"/>
            <p:cNvSpPr/>
            <p:nvPr/>
          </p:nvSpPr>
          <p:spPr>
            <a:xfrm>
              <a:off x="1625519" y="4104257"/>
              <a:ext cx="246813" cy="246812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05" name="Google Shape;1505;p71"/>
            <p:cNvSpPr/>
            <p:nvPr/>
          </p:nvSpPr>
          <p:spPr>
            <a:xfrm>
              <a:off x="4023126" y="3871761"/>
              <a:ext cx="120394" cy="120394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06" name="Google Shape;1506;p71"/>
            <p:cNvSpPr/>
            <p:nvPr/>
          </p:nvSpPr>
          <p:spPr>
            <a:xfrm>
              <a:off x="4799987" y="4056147"/>
              <a:ext cx="85519" cy="85519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507" name="Google Shape;1507;p71"/>
            <p:cNvCxnSpPr/>
            <p:nvPr/>
          </p:nvCxnSpPr>
          <p:spPr>
            <a:xfrm>
              <a:off x="1872593" y="4100113"/>
              <a:ext cx="1349132" cy="95816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508" name="Google Shape;1508;p71"/>
            <p:cNvCxnSpPr/>
            <p:nvPr/>
          </p:nvCxnSpPr>
          <p:spPr>
            <a:xfrm flipH="1" rot="10800000">
              <a:off x="1876952" y="4197743"/>
              <a:ext cx="1344773" cy="156661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509" name="Google Shape;1509;p71"/>
            <p:cNvCxnSpPr/>
            <p:nvPr/>
          </p:nvCxnSpPr>
          <p:spPr>
            <a:xfrm>
              <a:off x="2868732" y="3777786"/>
              <a:ext cx="1085764" cy="124361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510" name="Google Shape;1510;p71"/>
            <p:cNvCxnSpPr/>
            <p:nvPr/>
          </p:nvCxnSpPr>
          <p:spPr>
            <a:xfrm>
              <a:off x="2876385" y="3890668"/>
              <a:ext cx="1082895" cy="14350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511" name="Google Shape;1511;p71"/>
            <p:cNvCxnSpPr/>
            <p:nvPr/>
          </p:nvCxnSpPr>
          <p:spPr>
            <a:xfrm>
              <a:off x="4139125" y="3871536"/>
              <a:ext cx="781559" cy="140623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512" name="Google Shape;1512;p71"/>
            <p:cNvCxnSpPr/>
            <p:nvPr/>
          </p:nvCxnSpPr>
          <p:spPr>
            <a:xfrm>
              <a:off x="4145821" y="3989200"/>
              <a:ext cx="760513" cy="23915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513" name="Google Shape;1513;p71"/>
            <p:cNvCxnSpPr/>
            <p:nvPr/>
          </p:nvCxnSpPr>
          <p:spPr>
            <a:xfrm flipH="1" rot="10800000">
              <a:off x="4886884" y="4050424"/>
              <a:ext cx="581625" cy="3827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514" name="Google Shape;1514;p71"/>
            <p:cNvCxnSpPr/>
            <p:nvPr/>
          </p:nvCxnSpPr>
          <p:spPr>
            <a:xfrm flipH="1" rot="10800000">
              <a:off x="4888159" y="4050424"/>
              <a:ext cx="567594" cy="89284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1515" name="Google Shape;1515;p71"/>
            <p:cNvSpPr/>
            <p:nvPr/>
          </p:nvSpPr>
          <p:spPr>
            <a:xfrm>
              <a:off x="3211935" y="4189014"/>
              <a:ext cx="17260" cy="1726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16" name="Google Shape;1516;p71"/>
            <p:cNvSpPr/>
            <p:nvPr/>
          </p:nvSpPr>
          <p:spPr>
            <a:xfrm>
              <a:off x="3950618" y="3895451"/>
              <a:ext cx="17260" cy="1726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17" name="Google Shape;1517;p71"/>
            <p:cNvSpPr/>
            <p:nvPr/>
          </p:nvSpPr>
          <p:spPr>
            <a:xfrm>
              <a:off x="4898071" y="4003230"/>
              <a:ext cx="17260" cy="17260"/>
            </a:xfrm>
            <a:prstGeom prst="rect">
              <a:avLst/>
            </a:prstGeom>
            <a:solidFill>
              <a:srgbClr val="FEFEFE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18" name="Google Shape;1518;p71"/>
            <p:cNvSpPr/>
            <p:nvPr/>
          </p:nvSpPr>
          <p:spPr>
            <a:xfrm>
              <a:off x="5458571" y="4042133"/>
              <a:ext cx="17260" cy="17260"/>
            </a:xfrm>
            <a:prstGeom prst="rect">
              <a:avLst/>
            </a:prstGeom>
            <a:solidFill>
              <a:srgbClr val="FEFEFE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519" name="Google Shape;1519;p71"/>
          <p:cNvSpPr/>
          <p:nvPr/>
        </p:nvSpPr>
        <p:spPr>
          <a:xfrm>
            <a:off x="9130004" y="1464907"/>
            <a:ext cx="405881" cy="2092708"/>
          </a:xfrm>
          <a:prstGeom prst="rightBrace">
            <a:avLst>
              <a:gd fmla="val 55045" name="adj1"/>
              <a:gd fmla="val 50000" name="adj2"/>
            </a:avLst>
          </a:prstGeom>
          <a:noFill/>
          <a:ln cap="flat" cmpd="sng" w="19050">
            <a:solidFill>
              <a:srgbClr val="A6A6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20" name="Google Shape;1520;p71"/>
          <p:cNvSpPr txBox="1"/>
          <p:nvPr/>
        </p:nvSpPr>
        <p:spPr>
          <a:xfrm>
            <a:off x="9665326" y="2048902"/>
            <a:ext cx="175067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Категории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ImageNet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72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TRANSFER LEARNING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26" name="Google Shape;1526;p72"/>
          <p:cNvSpPr/>
          <p:nvPr/>
        </p:nvSpPr>
        <p:spPr>
          <a:xfrm>
            <a:off x="715865" y="2130180"/>
            <a:ext cx="5537200" cy="2692400"/>
          </a:xfrm>
          <a:prstGeom prst="roundRect">
            <a:avLst>
              <a:gd fmla="val 10750" name="adj"/>
            </a:avLst>
          </a:prstGeom>
          <a:solidFill>
            <a:srgbClr val="500834"/>
          </a:solidFill>
          <a:ln cap="flat" cmpd="sng" w="38100">
            <a:solidFill>
              <a:srgbClr val="EC49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27" name="Google Shape;1527;p72"/>
          <p:cNvCxnSpPr/>
          <p:nvPr/>
        </p:nvCxnSpPr>
        <p:spPr>
          <a:xfrm flipH="1" rot="10800000">
            <a:off x="6223881" y="1695450"/>
            <a:ext cx="1674249" cy="1247366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8" name="Google Shape;1528;p72"/>
          <p:cNvCxnSpPr/>
          <p:nvPr/>
        </p:nvCxnSpPr>
        <p:spPr>
          <a:xfrm flipH="1" rot="10800000">
            <a:off x="6236208" y="2209800"/>
            <a:ext cx="1688592" cy="731522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9" name="Google Shape;1529;p72"/>
          <p:cNvCxnSpPr/>
          <p:nvPr/>
        </p:nvCxnSpPr>
        <p:spPr>
          <a:xfrm flipH="1" rot="10800000">
            <a:off x="6220968" y="2724150"/>
            <a:ext cx="1673352" cy="21717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0" name="Google Shape;1530;p72"/>
          <p:cNvCxnSpPr/>
          <p:nvPr/>
        </p:nvCxnSpPr>
        <p:spPr>
          <a:xfrm flipH="1" rot="10800000">
            <a:off x="6210300" y="1684020"/>
            <a:ext cx="1687830" cy="1752601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1" name="Google Shape;1531;p72"/>
          <p:cNvCxnSpPr/>
          <p:nvPr/>
        </p:nvCxnSpPr>
        <p:spPr>
          <a:xfrm flipH="1" rot="10800000">
            <a:off x="6221730" y="3238500"/>
            <a:ext cx="1657350" cy="209551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2" name="Google Shape;1532;p72"/>
          <p:cNvCxnSpPr/>
          <p:nvPr/>
        </p:nvCxnSpPr>
        <p:spPr>
          <a:xfrm flipH="1" rot="10800000">
            <a:off x="6259830" y="2225040"/>
            <a:ext cx="1672590" cy="171450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3" name="Google Shape;1533;p72"/>
          <p:cNvCxnSpPr/>
          <p:nvPr/>
        </p:nvCxnSpPr>
        <p:spPr>
          <a:xfrm flipH="1" rot="10800000">
            <a:off x="6259830" y="3238500"/>
            <a:ext cx="1634490" cy="70485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4" name="Google Shape;1534;p72"/>
          <p:cNvCxnSpPr/>
          <p:nvPr/>
        </p:nvCxnSpPr>
        <p:spPr>
          <a:xfrm flipH="1" rot="10800000">
            <a:off x="6240780" y="1691640"/>
            <a:ext cx="1672590" cy="2240281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5" name="Google Shape;1535;p72"/>
          <p:cNvCxnSpPr/>
          <p:nvPr/>
        </p:nvCxnSpPr>
        <p:spPr>
          <a:xfrm flipH="1" rot="10800000">
            <a:off x="6248400" y="2209800"/>
            <a:ext cx="1668780" cy="122682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6" name="Google Shape;1536;p72"/>
          <p:cNvCxnSpPr/>
          <p:nvPr/>
        </p:nvCxnSpPr>
        <p:spPr>
          <a:xfrm>
            <a:off x="6236208" y="2947416"/>
            <a:ext cx="1639062" cy="291084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7" name="Google Shape;1537;p72"/>
          <p:cNvCxnSpPr/>
          <p:nvPr/>
        </p:nvCxnSpPr>
        <p:spPr>
          <a:xfrm flipH="1" rot="10800000">
            <a:off x="6248400" y="2731770"/>
            <a:ext cx="1645920" cy="69723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8" name="Google Shape;1538;p72"/>
          <p:cNvCxnSpPr/>
          <p:nvPr/>
        </p:nvCxnSpPr>
        <p:spPr>
          <a:xfrm flipH="1" rot="10800000">
            <a:off x="6248400" y="2724150"/>
            <a:ext cx="1638300" cy="1219200"/>
          </a:xfrm>
          <a:prstGeom prst="straightConnector1">
            <a:avLst/>
          </a:prstGeom>
          <a:noFill/>
          <a:ln cap="flat" cmpd="sng" w="28575">
            <a:solidFill>
              <a:srgbClr val="FFB3B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39" name="Google Shape;1539;p72"/>
          <p:cNvGrpSpPr/>
          <p:nvPr/>
        </p:nvGrpSpPr>
        <p:grpSpPr>
          <a:xfrm flipH="1">
            <a:off x="7683739" y="1497916"/>
            <a:ext cx="402604" cy="1931084"/>
            <a:chOff x="4953000" y="1383715"/>
            <a:chExt cx="731520" cy="3508710"/>
          </a:xfrm>
        </p:grpSpPr>
        <p:sp>
          <p:nvSpPr>
            <p:cNvPr id="1540" name="Google Shape;1540;p72"/>
            <p:cNvSpPr/>
            <p:nvPr/>
          </p:nvSpPr>
          <p:spPr>
            <a:xfrm>
              <a:off x="4953000" y="323517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41" name="Google Shape;1541;p72"/>
            <p:cNvSpPr/>
            <p:nvPr/>
          </p:nvSpPr>
          <p:spPr>
            <a:xfrm>
              <a:off x="4953000" y="416090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42" name="Google Shape;1542;p72"/>
            <p:cNvSpPr/>
            <p:nvPr/>
          </p:nvSpPr>
          <p:spPr>
            <a:xfrm>
              <a:off x="4953000" y="230944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43" name="Google Shape;1543;p72"/>
            <p:cNvSpPr/>
            <p:nvPr/>
          </p:nvSpPr>
          <p:spPr>
            <a:xfrm>
              <a:off x="4953000" y="138371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FFB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1544" name="Google Shape;1544;p72"/>
          <p:cNvCxnSpPr/>
          <p:nvPr/>
        </p:nvCxnSpPr>
        <p:spPr>
          <a:xfrm>
            <a:off x="6233160" y="3444241"/>
            <a:ext cx="1657350" cy="78104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45" name="Google Shape;1545;p72"/>
          <p:cNvCxnSpPr/>
          <p:nvPr/>
        </p:nvCxnSpPr>
        <p:spPr>
          <a:xfrm>
            <a:off x="6229351" y="3436620"/>
            <a:ext cx="1657349" cy="128397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46" name="Google Shape;1546;p72"/>
          <p:cNvCxnSpPr/>
          <p:nvPr/>
        </p:nvCxnSpPr>
        <p:spPr>
          <a:xfrm>
            <a:off x="6240781" y="3436620"/>
            <a:ext cx="1626869" cy="181737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47" name="Google Shape;1547;p72"/>
          <p:cNvCxnSpPr/>
          <p:nvPr/>
        </p:nvCxnSpPr>
        <p:spPr>
          <a:xfrm>
            <a:off x="6267450" y="3931920"/>
            <a:ext cx="1619250" cy="129540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48" name="Google Shape;1548;p72"/>
          <p:cNvCxnSpPr/>
          <p:nvPr/>
        </p:nvCxnSpPr>
        <p:spPr>
          <a:xfrm>
            <a:off x="6267451" y="3931920"/>
            <a:ext cx="1630679" cy="27813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49" name="Google Shape;1549;p72"/>
          <p:cNvCxnSpPr/>
          <p:nvPr/>
        </p:nvCxnSpPr>
        <p:spPr>
          <a:xfrm>
            <a:off x="6256020" y="2929890"/>
            <a:ext cx="1638300" cy="127635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0" name="Google Shape;1550;p72"/>
          <p:cNvCxnSpPr/>
          <p:nvPr/>
        </p:nvCxnSpPr>
        <p:spPr>
          <a:xfrm>
            <a:off x="6267451" y="3931920"/>
            <a:ext cx="1626869" cy="81153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1" name="Google Shape;1551;p72"/>
          <p:cNvCxnSpPr/>
          <p:nvPr/>
        </p:nvCxnSpPr>
        <p:spPr>
          <a:xfrm>
            <a:off x="6248400" y="2941320"/>
            <a:ext cx="1619250" cy="228600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2" name="Google Shape;1552;p72"/>
          <p:cNvCxnSpPr/>
          <p:nvPr/>
        </p:nvCxnSpPr>
        <p:spPr>
          <a:xfrm>
            <a:off x="6259830" y="2933700"/>
            <a:ext cx="1619250" cy="179832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53" name="Google Shape;1553;p72"/>
          <p:cNvGrpSpPr/>
          <p:nvPr/>
        </p:nvGrpSpPr>
        <p:grpSpPr>
          <a:xfrm flipH="1">
            <a:off x="7683739" y="4003139"/>
            <a:ext cx="402604" cy="1421592"/>
            <a:chOff x="6058677" y="3235175"/>
            <a:chExt cx="731520" cy="2582981"/>
          </a:xfrm>
        </p:grpSpPr>
        <p:sp>
          <p:nvSpPr>
            <p:cNvPr id="1554" name="Google Shape;1554;p72"/>
            <p:cNvSpPr/>
            <p:nvPr/>
          </p:nvSpPr>
          <p:spPr>
            <a:xfrm>
              <a:off x="6058677" y="323517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55" name="Google Shape;1555;p72"/>
            <p:cNvSpPr/>
            <p:nvPr/>
          </p:nvSpPr>
          <p:spPr>
            <a:xfrm>
              <a:off x="6058677" y="4160905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56" name="Google Shape;1556;p72"/>
            <p:cNvSpPr/>
            <p:nvPr/>
          </p:nvSpPr>
          <p:spPr>
            <a:xfrm>
              <a:off x="6058677" y="5086636"/>
              <a:ext cx="731520" cy="73152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557" name="Google Shape;1557;p72"/>
          <p:cNvSpPr txBox="1"/>
          <p:nvPr/>
        </p:nvSpPr>
        <p:spPr>
          <a:xfrm>
            <a:off x="8167762" y="144707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Cat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8" name="Google Shape;1558;p72"/>
          <p:cNvSpPr txBox="1"/>
          <p:nvPr/>
        </p:nvSpPr>
        <p:spPr>
          <a:xfrm>
            <a:off x="8167762" y="196523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Dog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9" name="Google Shape;1559;p72"/>
          <p:cNvSpPr txBox="1"/>
          <p:nvPr/>
        </p:nvSpPr>
        <p:spPr>
          <a:xfrm>
            <a:off x="8167762" y="300663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Chair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0" name="Google Shape;1560;p72"/>
          <p:cNvSpPr txBox="1"/>
          <p:nvPr/>
        </p:nvSpPr>
        <p:spPr>
          <a:xfrm>
            <a:off x="8167762" y="238179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757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2400">
              <a:solidFill>
                <a:srgbClr val="FF75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1" name="Google Shape;1561;p72"/>
          <p:cNvSpPr txBox="1"/>
          <p:nvPr/>
        </p:nvSpPr>
        <p:spPr>
          <a:xfrm>
            <a:off x="8167762" y="395151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4CBD"/>
                </a:solidFill>
                <a:latin typeface="Arial"/>
                <a:ea typeface="Arial"/>
                <a:cs typeface="Arial"/>
                <a:sym typeface="Arial"/>
              </a:rPr>
              <a:t>Pizza</a:t>
            </a:r>
            <a:endParaRPr sz="2400">
              <a:solidFill>
                <a:srgbClr val="C04CB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2" name="Google Shape;1562;p72"/>
          <p:cNvSpPr txBox="1"/>
          <p:nvPr/>
        </p:nvSpPr>
        <p:spPr>
          <a:xfrm>
            <a:off x="8167761" y="438331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4CBD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2400">
              <a:solidFill>
                <a:srgbClr val="C04CB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3" name="Google Shape;1563;p72"/>
          <p:cNvSpPr txBox="1"/>
          <p:nvPr/>
        </p:nvSpPr>
        <p:spPr>
          <a:xfrm>
            <a:off x="8172989" y="5008158"/>
            <a:ext cx="10882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4CBD"/>
                </a:solidFill>
                <a:latin typeface="Arial"/>
                <a:ea typeface="Arial"/>
                <a:cs typeface="Arial"/>
                <a:sym typeface="Arial"/>
              </a:rPr>
              <a:t>Pie</a:t>
            </a:r>
            <a:endParaRPr sz="2400">
              <a:solidFill>
                <a:srgbClr val="C04CB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64" name="Google Shape;1564;p72"/>
          <p:cNvCxnSpPr/>
          <p:nvPr/>
        </p:nvCxnSpPr>
        <p:spPr>
          <a:xfrm flipH="1" rot="10800000">
            <a:off x="4884420" y="2899410"/>
            <a:ext cx="1383030" cy="499110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5" name="Google Shape;1565;p72"/>
          <p:cNvCxnSpPr/>
          <p:nvPr/>
        </p:nvCxnSpPr>
        <p:spPr>
          <a:xfrm flipH="1" rot="10800000">
            <a:off x="5189220" y="2891790"/>
            <a:ext cx="1078230" cy="81153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6" name="Google Shape;1566;p72"/>
          <p:cNvCxnSpPr/>
          <p:nvPr/>
        </p:nvCxnSpPr>
        <p:spPr>
          <a:xfrm rot="10800000">
            <a:off x="4933950" y="3387090"/>
            <a:ext cx="1314450" cy="3048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7" name="Google Shape;1567;p72"/>
          <p:cNvCxnSpPr/>
          <p:nvPr/>
        </p:nvCxnSpPr>
        <p:spPr>
          <a:xfrm rot="10800000">
            <a:off x="5238750" y="3718560"/>
            <a:ext cx="1017270" cy="22098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8" name="Google Shape;1568;p72"/>
          <p:cNvCxnSpPr/>
          <p:nvPr/>
        </p:nvCxnSpPr>
        <p:spPr>
          <a:xfrm flipH="1">
            <a:off x="5189220" y="3398521"/>
            <a:ext cx="1028700" cy="31241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9" name="Google Shape;1569;p72"/>
          <p:cNvCxnSpPr/>
          <p:nvPr/>
        </p:nvCxnSpPr>
        <p:spPr>
          <a:xfrm flipH="1">
            <a:off x="5494020" y="3920491"/>
            <a:ext cx="754380" cy="12572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0" name="Google Shape;1570;p72"/>
          <p:cNvCxnSpPr/>
          <p:nvPr/>
        </p:nvCxnSpPr>
        <p:spPr>
          <a:xfrm flipH="1">
            <a:off x="5455920" y="3425191"/>
            <a:ext cx="781050" cy="66674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1" name="Google Shape;1571;p72"/>
          <p:cNvCxnSpPr/>
          <p:nvPr/>
        </p:nvCxnSpPr>
        <p:spPr>
          <a:xfrm flipH="1">
            <a:off x="5482590" y="2910841"/>
            <a:ext cx="773430" cy="1104899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2" name="Google Shape;1572;p72"/>
          <p:cNvCxnSpPr/>
          <p:nvPr/>
        </p:nvCxnSpPr>
        <p:spPr>
          <a:xfrm rot="10800000">
            <a:off x="4903470" y="3406140"/>
            <a:ext cx="1344930" cy="521971"/>
          </a:xfrm>
          <a:prstGeom prst="straightConnector1">
            <a:avLst/>
          </a:prstGeom>
          <a:noFill/>
          <a:ln cap="flat" cmpd="sng" w="285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73" name="Google Shape;1573;p72"/>
          <p:cNvGrpSpPr/>
          <p:nvPr/>
        </p:nvGrpSpPr>
        <p:grpSpPr>
          <a:xfrm>
            <a:off x="6045439" y="2715976"/>
            <a:ext cx="402606" cy="1421590"/>
            <a:chOff x="6057123" y="2999577"/>
            <a:chExt cx="333517" cy="1177641"/>
          </a:xfrm>
        </p:grpSpPr>
        <p:sp>
          <p:nvSpPr>
            <p:cNvPr id="1574" name="Google Shape;1574;p72"/>
            <p:cNvSpPr/>
            <p:nvPr/>
          </p:nvSpPr>
          <p:spPr>
            <a:xfrm flipH="1">
              <a:off x="6057123" y="3421639"/>
              <a:ext cx="333517" cy="333517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75" name="Google Shape;1575;p72"/>
            <p:cNvSpPr/>
            <p:nvPr/>
          </p:nvSpPr>
          <p:spPr>
            <a:xfrm flipH="1">
              <a:off x="6057123" y="3843701"/>
              <a:ext cx="333517" cy="333517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76" name="Google Shape;1576;p72"/>
            <p:cNvSpPr/>
            <p:nvPr/>
          </p:nvSpPr>
          <p:spPr>
            <a:xfrm flipH="1">
              <a:off x="6057123" y="2999577"/>
              <a:ext cx="333517" cy="333517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rgbClr val="CD70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pic>
        <p:nvPicPr>
          <p:cNvPr id="1577" name="Google Shape;1577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3370725">
            <a:off x="6477216" y="1616788"/>
            <a:ext cx="608431" cy="49894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8" name="Google Shape;1578;p72"/>
          <p:cNvCxnSpPr/>
          <p:nvPr/>
        </p:nvCxnSpPr>
        <p:spPr>
          <a:xfrm>
            <a:off x="6913786" y="2088634"/>
            <a:ext cx="635691" cy="153086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  <p:grpSp>
        <p:nvGrpSpPr>
          <p:cNvPr id="1579" name="Google Shape;1579;p72"/>
          <p:cNvGrpSpPr/>
          <p:nvPr/>
        </p:nvGrpSpPr>
        <p:grpSpPr>
          <a:xfrm>
            <a:off x="1042961" y="3155027"/>
            <a:ext cx="4509479" cy="1318531"/>
            <a:chOff x="1042961" y="3155027"/>
            <a:chExt cx="4509479" cy="1318531"/>
          </a:xfrm>
        </p:grpSpPr>
        <p:pic>
          <p:nvPicPr>
            <p:cNvPr id="1580" name="Google Shape;1580;p7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42961" y="3482713"/>
              <a:ext cx="991797" cy="990845"/>
            </a:xfrm>
            <a:prstGeom prst="rect">
              <a:avLst/>
            </a:prstGeom>
            <a:noFill/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581" name="Google Shape;1581;p72"/>
            <p:cNvSpPr/>
            <p:nvPr/>
          </p:nvSpPr>
          <p:spPr>
            <a:xfrm>
              <a:off x="2251712" y="3155027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82" name="Google Shape;1582;p72"/>
            <p:cNvSpPr/>
            <p:nvPr/>
          </p:nvSpPr>
          <p:spPr>
            <a:xfrm>
              <a:off x="2362999" y="3285727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83" name="Google Shape;1583;p72"/>
            <p:cNvSpPr/>
            <p:nvPr/>
          </p:nvSpPr>
          <p:spPr>
            <a:xfrm>
              <a:off x="2474285" y="3416425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84" name="Google Shape;1584;p72"/>
            <p:cNvSpPr/>
            <p:nvPr/>
          </p:nvSpPr>
          <p:spPr>
            <a:xfrm>
              <a:off x="2585573" y="3547125"/>
              <a:ext cx="809301" cy="809301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85" name="Google Shape;1585;p72"/>
            <p:cNvSpPr/>
            <p:nvPr/>
          </p:nvSpPr>
          <p:spPr>
            <a:xfrm>
              <a:off x="3579501" y="3490443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86" name="Google Shape;1586;p72"/>
            <p:cNvSpPr/>
            <p:nvPr/>
          </p:nvSpPr>
          <p:spPr>
            <a:xfrm>
              <a:off x="3675802" y="3594202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87" name="Google Shape;1587;p72"/>
            <p:cNvSpPr/>
            <p:nvPr/>
          </p:nvSpPr>
          <p:spPr>
            <a:xfrm>
              <a:off x="3772101" y="3697961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88" name="Google Shape;1588;p72"/>
            <p:cNvSpPr/>
            <p:nvPr/>
          </p:nvSpPr>
          <p:spPr>
            <a:xfrm>
              <a:off x="3868401" y="3801720"/>
              <a:ext cx="347912" cy="336269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89" name="Google Shape;1589;p72"/>
            <p:cNvSpPr/>
            <p:nvPr/>
          </p:nvSpPr>
          <p:spPr>
            <a:xfrm>
              <a:off x="4189340" y="3351376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0" name="Google Shape;1590;p72"/>
            <p:cNvSpPr/>
            <p:nvPr/>
          </p:nvSpPr>
          <p:spPr>
            <a:xfrm>
              <a:off x="4235432" y="3401671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1" name="Google Shape;1591;p72"/>
            <p:cNvSpPr/>
            <p:nvPr/>
          </p:nvSpPr>
          <p:spPr>
            <a:xfrm>
              <a:off x="4281523" y="3451966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2" name="Google Shape;1592;p72"/>
            <p:cNvSpPr/>
            <p:nvPr/>
          </p:nvSpPr>
          <p:spPr>
            <a:xfrm>
              <a:off x="4327615" y="3502261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3" name="Google Shape;1593;p72"/>
            <p:cNvSpPr/>
            <p:nvPr/>
          </p:nvSpPr>
          <p:spPr>
            <a:xfrm>
              <a:off x="4373707" y="3552555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4" name="Google Shape;1594;p72"/>
            <p:cNvSpPr/>
            <p:nvPr/>
          </p:nvSpPr>
          <p:spPr>
            <a:xfrm>
              <a:off x="4419798" y="3602850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5" name="Google Shape;1595;p72"/>
            <p:cNvSpPr/>
            <p:nvPr/>
          </p:nvSpPr>
          <p:spPr>
            <a:xfrm>
              <a:off x="4465890" y="3653145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6" name="Google Shape;1596;p72"/>
            <p:cNvSpPr/>
            <p:nvPr/>
          </p:nvSpPr>
          <p:spPr>
            <a:xfrm>
              <a:off x="4511981" y="3703440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7" name="Google Shape;1597;p72"/>
            <p:cNvSpPr/>
            <p:nvPr/>
          </p:nvSpPr>
          <p:spPr>
            <a:xfrm>
              <a:off x="4558073" y="3753734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8" name="Google Shape;1598;p72"/>
            <p:cNvSpPr/>
            <p:nvPr/>
          </p:nvSpPr>
          <p:spPr>
            <a:xfrm>
              <a:off x="4604164" y="3804030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99" name="Google Shape;1599;p72"/>
            <p:cNvSpPr/>
            <p:nvPr/>
          </p:nvSpPr>
          <p:spPr>
            <a:xfrm>
              <a:off x="4650256" y="3854324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0" name="Google Shape;1600;p72"/>
            <p:cNvSpPr/>
            <p:nvPr/>
          </p:nvSpPr>
          <p:spPr>
            <a:xfrm>
              <a:off x="4696347" y="3904619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1" name="Google Shape;1601;p72"/>
            <p:cNvSpPr/>
            <p:nvPr/>
          </p:nvSpPr>
          <p:spPr>
            <a:xfrm>
              <a:off x="4742440" y="3954915"/>
              <a:ext cx="249360" cy="241014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2" name="Google Shape;1602;p72"/>
            <p:cNvSpPr/>
            <p:nvPr/>
          </p:nvSpPr>
          <p:spPr>
            <a:xfrm>
              <a:off x="4823878" y="332810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3" name="Google Shape;1603;p72"/>
            <p:cNvSpPr/>
            <p:nvPr/>
          </p:nvSpPr>
          <p:spPr>
            <a:xfrm>
              <a:off x="4873504" y="338235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4" name="Google Shape;1604;p72"/>
            <p:cNvSpPr/>
            <p:nvPr/>
          </p:nvSpPr>
          <p:spPr>
            <a:xfrm>
              <a:off x="4923129" y="343662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5" name="Google Shape;1605;p72"/>
            <p:cNvSpPr/>
            <p:nvPr/>
          </p:nvSpPr>
          <p:spPr>
            <a:xfrm>
              <a:off x="4972755" y="349088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6" name="Google Shape;1606;p72"/>
            <p:cNvSpPr/>
            <p:nvPr/>
          </p:nvSpPr>
          <p:spPr>
            <a:xfrm>
              <a:off x="5022380" y="354513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7" name="Google Shape;1607;p72"/>
            <p:cNvSpPr/>
            <p:nvPr/>
          </p:nvSpPr>
          <p:spPr>
            <a:xfrm>
              <a:off x="5072006" y="359940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8" name="Google Shape;1608;p72"/>
            <p:cNvSpPr/>
            <p:nvPr/>
          </p:nvSpPr>
          <p:spPr>
            <a:xfrm>
              <a:off x="5121631" y="365366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09" name="Google Shape;1609;p72"/>
            <p:cNvSpPr/>
            <p:nvPr/>
          </p:nvSpPr>
          <p:spPr>
            <a:xfrm>
              <a:off x="5171256" y="370791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0" name="Google Shape;1610;p72"/>
            <p:cNvSpPr/>
            <p:nvPr/>
          </p:nvSpPr>
          <p:spPr>
            <a:xfrm>
              <a:off x="5220882" y="376217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1" name="Google Shape;1611;p72"/>
            <p:cNvSpPr/>
            <p:nvPr/>
          </p:nvSpPr>
          <p:spPr>
            <a:xfrm>
              <a:off x="5270508" y="3816440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2" name="Google Shape;1612;p72"/>
            <p:cNvSpPr/>
            <p:nvPr/>
          </p:nvSpPr>
          <p:spPr>
            <a:xfrm>
              <a:off x="5320133" y="387069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3" name="Google Shape;1613;p72"/>
            <p:cNvSpPr/>
            <p:nvPr/>
          </p:nvSpPr>
          <p:spPr>
            <a:xfrm>
              <a:off x="5369759" y="3924959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4" name="Google Shape;1614;p72"/>
            <p:cNvSpPr/>
            <p:nvPr/>
          </p:nvSpPr>
          <p:spPr>
            <a:xfrm>
              <a:off x="5419385" y="3979218"/>
              <a:ext cx="133055" cy="128602"/>
            </a:xfrm>
            <a:prstGeom prst="rect">
              <a:avLst/>
            </a:prstGeom>
            <a:solidFill>
              <a:schemeClr val="dk2">
                <a:alpha val="69803"/>
              </a:schemeClr>
            </a:solidFill>
            <a:ln cap="flat" cmpd="sng" w="28575">
              <a:solidFill>
                <a:srgbClr val="EA2E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5" name="Google Shape;1615;p72"/>
            <p:cNvSpPr/>
            <p:nvPr/>
          </p:nvSpPr>
          <p:spPr>
            <a:xfrm>
              <a:off x="2751668" y="3774404"/>
              <a:ext cx="120394" cy="120394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6" name="Google Shape;1616;p72"/>
            <p:cNvSpPr/>
            <p:nvPr/>
          </p:nvSpPr>
          <p:spPr>
            <a:xfrm>
              <a:off x="1625519" y="4104257"/>
              <a:ext cx="246813" cy="246812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7" name="Google Shape;1617;p72"/>
            <p:cNvSpPr/>
            <p:nvPr/>
          </p:nvSpPr>
          <p:spPr>
            <a:xfrm>
              <a:off x="4023126" y="3871761"/>
              <a:ext cx="120394" cy="120394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8" name="Google Shape;1618;p72"/>
            <p:cNvSpPr/>
            <p:nvPr/>
          </p:nvSpPr>
          <p:spPr>
            <a:xfrm>
              <a:off x="4799987" y="4056147"/>
              <a:ext cx="85519" cy="85519"/>
            </a:xfrm>
            <a:prstGeom prst="rect">
              <a:avLst/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619" name="Google Shape;1619;p72"/>
            <p:cNvCxnSpPr/>
            <p:nvPr/>
          </p:nvCxnSpPr>
          <p:spPr>
            <a:xfrm>
              <a:off x="1872593" y="4100113"/>
              <a:ext cx="1349132" cy="95816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620" name="Google Shape;1620;p72"/>
            <p:cNvCxnSpPr/>
            <p:nvPr/>
          </p:nvCxnSpPr>
          <p:spPr>
            <a:xfrm flipH="1" rot="10800000">
              <a:off x="1876952" y="4197743"/>
              <a:ext cx="1344773" cy="156661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621" name="Google Shape;1621;p72"/>
            <p:cNvCxnSpPr/>
            <p:nvPr/>
          </p:nvCxnSpPr>
          <p:spPr>
            <a:xfrm>
              <a:off x="2868732" y="3777786"/>
              <a:ext cx="1085764" cy="124361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622" name="Google Shape;1622;p72"/>
            <p:cNvCxnSpPr/>
            <p:nvPr/>
          </p:nvCxnSpPr>
          <p:spPr>
            <a:xfrm>
              <a:off x="2876385" y="3890668"/>
              <a:ext cx="1082895" cy="14350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623" name="Google Shape;1623;p72"/>
            <p:cNvCxnSpPr/>
            <p:nvPr/>
          </p:nvCxnSpPr>
          <p:spPr>
            <a:xfrm>
              <a:off x="4139125" y="3871536"/>
              <a:ext cx="781559" cy="140623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624" name="Google Shape;1624;p72"/>
            <p:cNvCxnSpPr/>
            <p:nvPr/>
          </p:nvCxnSpPr>
          <p:spPr>
            <a:xfrm>
              <a:off x="4145821" y="3989200"/>
              <a:ext cx="760513" cy="23915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625" name="Google Shape;1625;p72"/>
            <p:cNvCxnSpPr/>
            <p:nvPr/>
          </p:nvCxnSpPr>
          <p:spPr>
            <a:xfrm flipH="1" rot="10800000">
              <a:off x="4886884" y="4050424"/>
              <a:ext cx="581625" cy="3827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626" name="Google Shape;1626;p72"/>
            <p:cNvCxnSpPr/>
            <p:nvPr/>
          </p:nvCxnSpPr>
          <p:spPr>
            <a:xfrm flipH="1" rot="10800000">
              <a:off x="4888159" y="4050424"/>
              <a:ext cx="567594" cy="89284"/>
            </a:xfrm>
            <a:prstGeom prst="straightConnector1">
              <a:avLst/>
            </a:prstGeom>
            <a:noFill/>
            <a:ln cap="flat" cmpd="sng" w="19050">
              <a:solidFill>
                <a:srgbClr val="FEFEFE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1627" name="Google Shape;1627;p72"/>
            <p:cNvSpPr/>
            <p:nvPr/>
          </p:nvSpPr>
          <p:spPr>
            <a:xfrm>
              <a:off x="3211935" y="4189014"/>
              <a:ext cx="17260" cy="1726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28" name="Google Shape;1628;p72"/>
            <p:cNvSpPr/>
            <p:nvPr/>
          </p:nvSpPr>
          <p:spPr>
            <a:xfrm>
              <a:off x="3950618" y="3895451"/>
              <a:ext cx="17260" cy="1726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29" name="Google Shape;1629;p72"/>
            <p:cNvSpPr/>
            <p:nvPr/>
          </p:nvSpPr>
          <p:spPr>
            <a:xfrm>
              <a:off x="4898071" y="4003230"/>
              <a:ext cx="17260" cy="17260"/>
            </a:xfrm>
            <a:prstGeom prst="rect">
              <a:avLst/>
            </a:prstGeom>
            <a:solidFill>
              <a:srgbClr val="FEFEFE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30" name="Google Shape;1630;p72"/>
            <p:cNvSpPr/>
            <p:nvPr/>
          </p:nvSpPr>
          <p:spPr>
            <a:xfrm>
              <a:off x="5458571" y="4042133"/>
              <a:ext cx="17260" cy="17260"/>
            </a:xfrm>
            <a:prstGeom prst="rect">
              <a:avLst/>
            </a:prstGeom>
            <a:solidFill>
              <a:srgbClr val="FEFEFE"/>
            </a:solidFill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631" name="Google Shape;1631;p72"/>
          <p:cNvSpPr/>
          <p:nvPr/>
        </p:nvSpPr>
        <p:spPr>
          <a:xfrm>
            <a:off x="9130004" y="1464907"/>
            <a:ext cx="405881" cy="2092708"/>
          </a:xfrm>
          <a:prstGeom prst="rightBrace">
            <a:avLst>
              <a:gd fmla="val 55045" name="adj1"/>
              <a:gd fmla="val 50000" name="adj2"/>
            </a:avLst>
          </a:prstGeom>
          <a:noFill/>
          <a:ln cap="flat" cmpd="sng" w="19050">
            <a:solidFill>
              <a:srgbClr val="A6A6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32" name="Google Shape;1632;p72"/>
          <p:cNvSpPr/>
          <p:nvPr/>
        </p:nvSpPr>
        <p:spPr>
          <a:xfrm>
            <a:off x="9130004" y="3914192"/>
            <a:ext cx="405881" cy="1586204"/>
          </a:xfrm>
          <a:prstGeom prst="rightBrace">
            <a:avLst>
              <a:gd fmla="val 55045" name="adj1"/>
              <a:gd fmla="val 50000" name="adj2"/>
            </a:avLst>
          </a:prstGeom>
          <a:noFill/>
          <a:ln cap="flat" cmpd="sng" w="19050">
            <a:solidFill>
              <a:srgbClr val="A6A6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33" name="Google Shape;1633;p72"/>
          <p:cNvSpPr txBox="1"/>
          <p:nvPr/>
        </p:nvSpPr>
        <p:spPr>
          <a:xfrm>
            <a:off x="9665326" y="2048902"/>
            <a:ext cx="175067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Категории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ImageNet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4" name="Google Shape;1634;p72"/>
          <p:cNvSpPr txBox="1"/>
          <p:nvPr/>
        </p:nvSpPr>
        <p:spPr>
          <a:xfrm>
            <a:off x="9665326" y="4241596"/>
            <a:ext cx="175067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Наши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категории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8"/>
          <p:cNvSpPr/>
          <p:nvPr/>
        </p:nvSpPr>
        <p:spPr>
          <a:xfrm>
            <a:off x="0" y="839755"/>
            <a:ext cx="12192000" cy="601824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5" name="Google Shape;375;p28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СВЁРТКА СО СТРАЙДОМ</a:t>
            </a:r>
            <a:endParaRPr/>
          </a:p>
        </p:txBody>
      </p:sp>
      <p:pic>
        <p:nvPicPr>
          <p:cNvPr id="376" name="Google Shape;37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9488" y="1943892"/>
            <a:ext cx="3868662" cy="410649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8"/>
          <p:cNvSpPr/>
          <p:nvPr/>
        </p:nvSpPr>
        <p:spPr>
          <a:xfrm>
            <a:off x="1387125" y="1045501"/>
            <a:ext cx="186781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Conv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Шаг окна: 1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73"/>
          <p:cNvSpPr txBox="1"/>
          <p:nvPr>
            <p:ph type="title"/>
          </p:nvPr>
        </p:nvSpPr>
        <p:spPr>
          <a:xfrm>
            <a:off x="907152" y="2656927"/>
            <a:ext cx="10373424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СПАСИБО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9"/>
          <p:cNvSpPr/>
          <p:nvPr/>
        </p:nvSpPr>
        <p:spPr>
          <a:xfrm>
            <a:off x="0" y="839755"/>
            <a:ext cx="12192000" cy="601824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4" name="Google Shape;384;p29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СВЁРТКА СО СТРАЙДОМ</a:t>
            </a:r>
            <a:endParaRPr/>
          </a:p>
        </p:txBody>
      </p:sp>
      <p:pic>
        <p:nvPicPr>
          <p:cNvPr id="385" name="Google Shape;38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1870" y="1943893"/>
            <a:ext cx="4192042" cy="4106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69488" y="1943892"/>
            <a:ext cx="3868662" cy="410649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29"/>
          <p:cNvSpPr/>
          <p:nvPr/>
        </p:nvSpPr>
        <p:spPr>
          <a:xfrm>
            <a:off x="1387125" y="1045501"/>
            <a:ext cx="186781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Conv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Шаг окна: 1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8" name="Google Shape;388;p29"/>
          <p:cNvSpPr/>
          <p:nvPr/>
        </p:nvSpPr>
        <p:spPr>
          <a:xfrm>
            <a:off x="6389198" y="1045501"/>
            <a:ext cx="193514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Strided Conv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Шаг окна: </a:t>
            </a:r>
            <a:r>
              <a:rPr lang="en-US" sz="2400">
                <a:solidFill>
                  <a:srgbClr val="76B900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endParaRPr sz="2400">
              <a:solidFill>
                <a:srgbClr val="76B9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РЕГУЛЯРИЗАЦИЯ: DROPOUT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94" name="Google Shape;394;p30"/>
          <p:cNvSpPr txBox="1"/>
          <p:nvPr/>
        </p:nvSpPr>
        <p:spPr>
          <a:xfrm>
            <a:off x="1700972" y="1152393"/>
            <a:ext cx="285197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Без Дропаута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395" name="Google Shape;395;p30"/>
          <p:cNvGrpSpPr/>
          <p:nvPr/>
        </p:nvGrpSpPr>
        <p:grpSpPr>
          <a:xfrm>
            <a:off x="813543" y="2322496"/>
            <a:ext cx="4802204" cy="3250563"/>
            <a:chOff x="1137393" y="2512996"/>
            <a:chExt cx="4802204" cy="3250563"/>
          </a:xfrm>
        </p:grpSpPr>
        <p:grpSp>
          <p:nvGrpSpPr>
            <p:cNvPr id="396" name="Google Shape;396;p30"/>
            <p:cNvGrpSpPr/>
            <p:nvPr/>
          </p:nvGrpSpPr>
          <p:grpSpPr>
            <a:xfrm>
              <a:off x="2809875" y="2781300"/>
              <a:ext cx="1447800" cy="2695575"/>
              <a:chOff x="1409700" y="2781300"/>
              <a:chExt cx="1447800" cy="2695575"/>
            </a:xfrm>
          </p:grpSpPr>
          <p:cxnSp>
            <p:nvCxnSpPr>
              <p:cNvPr id="397" name="Google Shape;397;p30"/>
              <p:cNvCxnSpPr/>
              <p:nvPr/>
            </p:nvCxnSpPr>
            <p:spPr>
              <a:xfrm>
                <a:off x="1409700" y="2790825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8" name="Google Shape;398;p30"/>
              <p:cNvCxnSpPr/>
              <p:nvPr/>
            </p:nvCxnSpPr>
            <p:spPr>
              <a:xfrm>
                <a:off x="1428750" y="2809875"/>
                <a:ext cx="1400175" cy="26574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9" name="Google Shape;399;p30"/>
              <p:cNvCxnSpPr/>
              <p:nvPr/>
            </p:nvCxnSpPr>
            <p:spPr>
              <a:xfrm flipH="1" rot="10800000">
                <a:off x="1457325" y="3667125"/>
                <a:ext cx="1371600" cy="17811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0" name="Google Shape;400;p30"/>
              <p:cNvCxnSpPr/>
              <p:nvPr/>
            </p:nvCxnSpPr>
            <p:spPr>
              <a:xfrm flipH="1" rot="10800000">
                <a:off x="1438275" y="2800350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1" name="Google Shape;401;p30"/>
              <p:cNvCxnSpPr/>
              <p:nvPr/>
            </p:nvCxnSpPr>
            <p:spPr>
              <a:xfrm>
                <a:off x="1409700" y="2819400"/>
                <a:ext cx="1428750" cy="1752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2" name="Google Shape;402;p30"/>
              <p:cNvCxnSpPr/>
              <p:nvPr/>
            </p:nvCxnSpPr>
            <p:spPr>
              <a:xfrm>
                <a:off x="1428750" y="3705225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3" name="Google Shape;403;p30"/>
              <p:cNvCxnSpPr/>
              <p:nvPr/>
            </p:nvCxnSpPr>
            <p:spPr>
              <a:xfrm>
                <a:off x="1428750" y="5457825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4" name="Google Shape;404;p30"/>
              <p:cNvCxnSpPr/>
              <p:nvPr/>
            </p:nvCxnSpPr>
            <p:spPr>
              <a:xfrm>
                <a:off x="1428750" y="2819400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5" name="Google Shape;405;p30"/>
              <p:cNvCxnSpPr/>
              <p:nvPr/>
            </p:nvCxnSpPr>
            <p:spPr>
              <a:xfrm>
                <a:off x="1409700" y="3676650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6" name="Google Shape;406;p30"/>
              <p:cNvCxnSpPr/>
              <p:nvPr/>
            </p:nvCxnSpPr>
            <p:spPr>
              <a:xfrm>
                <a:off x="1409700" y="4562475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7" name="Google Shape;407;p30"/>
              <p:cNvCxnSpPr/>
              <p:nvPr/>
            </p:nvCxnSpPr>
            <p:spPr>
              <a:xfrm>
                <a:off x="1409700" y="3667125"/>
                <a:ext cx="1428750" cy="180022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8" name="Google Shape;408;p30"/>
              <p:cNvCxnSpPr/>
              <p:nvPr/>
            </p:nvCxnSpPr>
            <p:spPr>
              <a:xfrm flipH="1" rot="10800000">
                <a:off x="1438275" y="3667125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9" name="Google Shape;409;p30"/>
              <p:cNvCxnSpPr/>
              <p:nvPr/>
            </p:nvCxnSpPr>
            <p:spPr>
              <a:xfrm flipH="1" rot="10800000">
                <a:off x="1438275" y="4562475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0" name="Google Shape;410;p30"/>
              <p:cNvCxnSpPr/>
              <p:nvPr/>
            </p:nvCxnSpPr>
            <p:spPr>
              <a:xfrm flipH="1" rot="10800000">
                <a:off x="1457325" y="2781300"/>
                <a:ext cx="1371600" cy="17811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1" name="Google Shape;411;p30"/>
              <p:cNvCxnSpPr/>
              <p:nvPr/>
            </p:nvCxnSpPr>
            <p:spPr>
              <a:xfrm flipH="1" rot="10800000">
                <a:off x="1447800" y="2819400"/>
                <a:ext cx="1343025" cy="263842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2" name="Google Shape;412;p30"/>
              <p:cNvCxnSpPr/>
              <p:nvPr/>
            </p:nvCxnSpPr>
            <p:spPr>
              <a:xfrm>
                <a:off x="1428750" y="4572000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413" name="Google Shape;413;p30"/>
            <p:cNvGrpSpPr/>
            <p:nvPr/>
          </p:nvGrpSpPr>
          <p:grpSpPr>
            <a:xfrm>
              <a:off x="1409700" y="2781300"/>
              <a:ext cx="1447800" cy="2695575"/>
              <a:chOff x="1409700" y="2781300"/>
              <a:chExt cx="1447800" cy="2695575"/>
            </a:xfrm>
          </p:grpSpPr>
          <p:cxnSp>
            <p:nvCxnSpPr>
              <p:cNvPr id="414" name="Google Shape;414;p30"/>
              <p:cNvCxnSpPr/>
              <p:nvPr/>
            </p:nvCxnSpPr>
            <p:spPr>
              <a:xfrm>
                <a:off x="1409700" y="2790825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5" name="Google Shape;415;p30"/>
              <p:cNvCxnSpPr/>
              <p:nvPr/>
            </p:nvCxnSpPr>
            <p:spPr>
              <a:xfrm>
                <a:off x="1428750" y="2809875"/>
                <a:ext cx="1400175" cy="26574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6" name="Google Shape;416;p30"/>
              <p:cNvCxnSpPr/>
              <p:nvPr/>
            </p:nvCxnSpPr>
            <p:spPr>
              <a:xfrm flipH="1" rot="10800000">
                <a:off x="1457325" y="3667125"/>
                <a:ext cx="1371600" cy="17811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7" name="Google Shape;417;p30"/>
              <p:cNvCxnSpPr/>
              <p:nvPr/>
            </p:nvCxnSpPr>
            <p:spPr>
              <a:xfrm flipH="1" rot="10800000">
                <a:off x="1438275" y="2800350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8" name="Google Shape;418;p30"/>
              <p:cNvCxnSpPr/>
              <p:nvPr/>
            </p:nvCxnSpPr>
            <p:spPr>
              <a:xfrm>
                <a:off x="1409700" y="2819400"/>
                <a:ext cx="1428750" cy="1752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9" name="Google Shape;419;p30"/>
              <p:cNvCxnSpPr/>
              <p:nvPr/>
            </p:nvCxnSpPr>
            <p:spPr>
              <a:xfrm>
                <a:off x="1428750" y="3705225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0" name="Google Shape;420;p30"/>
              <p:cNvCxnSpPr/>
              <p:nvPr/>
            </p:nvCxnSpPr>
            <p:spPr>
              <a:xfrm>
                <a:off x="1428750" y="5457825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1" name="Google Shape;421;p30"/>
              <p:cNvCxnSpPr/>
              <p:nvPr/>
            </p:nvCxnSpPr>
            <p:spPr>
              <a:xfrm>
                <a:off x="1428750" y="2819400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2" name="Google Shape;422;p30"/>
              <p:cNvCxnSpPr/>
              <p:nvPr/>
            </p:nvCxnSpPr>
            <p:spPr>
              <a:xfrm>
                <a:off x="1409700" y="3676650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3" name="Google Shape;423;p30"/>
              <p:cNvCxnSpPr/>
              <p:nvPr/>
            </p:nvCxnSpPr>
            <p:spPr>
              <a:xfrm>
                <a:off x="1409700" y="4562475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4" name="Google Shape;424;p30"/>
              <p:cNvCxnSpPr/>
              <p:nvPr/>
            </p:nvCxnSpPr>
            <p:spPr>
              <a:xfrm>
                <a:off x="1409700" y="3667125"/>
                <a:ext cx="1428750" cy="180022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5" name="Google Shape;425;p30"/>
              <p:cNvCxnSpPr/>
              <p:nvPr/>
            </p:nvCxnSpPr>
            <p:spPr>
              <a:xfrm flipH="1" rot="10800000">
                <a:off x="1438275" y="3667125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6" name="Google Shape;426;p30"/>
              <p:cNvCxnSpPr/>
              <p:nvPr/>
            </p:nvCxnSpPr>
            <p:spPr>
              <a:xfrm flipH="1" rot="10800000">
                <a:off x="1438275" y="4562475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7" name="Google Shape;427;p30"/>
              <p:cNvCxnSpPr/>
              <p:nvPr/>
            </p:nvCxnSpPr>
            <p:spPr>
              <a:xfrm flipH="1" rot="10800000">
                <a:off x="1457325" y="2781300"/>
                <a:ext cx="1371600" cy="17811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8" name="Google Shape;428;p30"/>
              <p:cNvCxnSpPr/>
              <p:nvPr/>
            </p:nvCxnSpPr>
            <p:spPr>
              <a:xfrm flipH="1" rot="10800000">
                <a:off x="1447800" y="2819400"/>
                <a:ext cx="1343025" cy="263842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9" name="Google Shape;429;p30"/>
              <p:cNvCxnSpPr/>
              <p:nvPr/>
            </p:nvCxnSpPr>
            <p:spPr>
              <a:xfrm>
                <a:off x="1428750" y="4572000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430" name="Google Shape;430;p30"/>
            <p:cNvCxnSpPr/>
            <p:nvPr/>
          </p:nvCxnSpPr>
          <p:spPr>
            <a:xfrm>
              <a:off x="4257675" y="3705225"/>
              <a:ext cx="1409700" cy="438150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31" name="Google Shape;431;p30"/>
            <p:cNvCxnSpPr/>
            <p:nvPr/>
          </p:nvCxnSpPr>
          <p:spPr>
            <a:xfrm>
              <a:off x="4229100" y="2809876"/>
              <a:ext cx="1428750" cy="1343024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32" name="Google Shape;432;p30"/>
            <p:cNvCxnSpPr/>
            <p:nvPr/>
          </p:nvCxnSpPr>
          <p:spPr>
            <a:xfrm flipH="1" rot="10800000">
              <a:off x="4229100" y="4133850"/>
              <a:ext cx="1438275" cy="466725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33" name="Google Shape;433;p30"/>
            <p:cNvCxnSpPr/>
            <p:nvPr/>
          </p:nvCxnSpPr>
          <p:spPr>
            <a:xfrm flipH="1" rot="10800000">
              <a:off x="4229100" y="4143375"/>
              <a:ext cx="1447800" cy="1343027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34" name="Google Shape;434;p30"/>
            <p:cNvSpPr/>
            <p:nvPr/>
          </p:nvSpPr>
          <p:spPr>
            <a:xfrm>
              <a:off x="5328393" y="3840311"/>
              <a:ext cx="611204" cy="611204"/>
            </a:xfrm>
            <a:prstGeom prst="ellipse">
              <a:avLst/>
            </a:prstGeom>
            <a:solidFill>
              <a:srgbClr val="182600"/>
            </a:solidFill>
            <a:ln cap="flat" cmpd="sng" w="571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435" name="Google Shape;435;p30"/>
            <p:cNvGrpSpPr/>
            <p:nvPr/>
          </p:nvGrpSpPr>
          <p:grpSpPr>
            <a:xfrm>
              <a:off x="1137393" y="2512996"/>
              <a:ext cx="3405204" cy="611204"/>
              <a:chOff x="1137393" y="2446321"/>
              <a:chExt cx="3405204" cy="611204"/>
            </a:xfrm>
          </p:grpSpPr>
          <p:sp>
            <p:nvSpPr>
              <p:cNvPr id="436" name="Google Shape;436;p30"/>
              <p:cNvSpPr/>
              <p:nvPr/>
            </p:nvSpPr>
            <p:spPr>
              <a:xfrm>
                <a:off x="1137393" y="2446321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37" name="Google Shape;437;p30"/>
              <p:cNvSpPr/>
              <p:nvPr/>
            </p:nvSpPr>
            <p:spPr>
              <a:xfrm>
                <a:off x="2534393" y="2446321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38" name="Google Shape;438;p30"/>
              <p:cNvSpPr/>
              <p:nvPr/>
            </p:nvSpPr>
            <p:spPr>
              <a:xfrm>
                <a:off x="3931393" y="2446321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grpSp>
          <p:nvGrpSpPr>
            <p:cNvPr id="439" name="Google Shape;439;p30"/>
            <p:cNvGrpSpPr/>
            <p:nvPr/>
          </p:nvGrpSpPr>
          <p:grpSpPr>
            <a:xfrm>
              <a:off x="1137393" y="3392782"/>
              <a:ext cx="3405204" cy="611204"/>
              <a:chOff x="1137393" y="3429000"/>
              <a:chExt cx="3405204" cy="611204"/>
            </a:xfrm>
          </p:grpSpPr>
          <p:sp>
            <p:nvSpPr>
              <p:cNvPr id="440" name="Google Shape;440;p30"/>
              <p:cNvSpPr/>
              <p:nvPr/>
            </p:nvSpPr>
            <p:spPr>
              <a:xfrm>
                <a:off x="1137393" y="3429000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41" name="Google Shape;441;p30"/>
              <p:cNvSpPr/>
              <p:nvPr/>
            </p:nvSpPr>
            <p:spPr>
              <a:xfrm>
                <a:off x="2534393" y="3429000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42" name="Google Shape;442;p30"/>
              <p:cNvSpPr/>
              <p:nvPr/>
            </p:nvSpPr>
            <p:spPr>
              <a:xfrm>
                <a:off x="3931393" y="3429000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grpSp>
          <p:nvGrpSpPr>
            <p:cNvPr id="443" name="Google Shape;443;p30"/>
            <p:cNvGrpSpPr/>
            <p:nvPr/>
          </p:nvGrpSpPr>
          <p:grpSpPr>
            <a:xfrm>
              <a:off x="1137393" y="4272568"/>
              <a:ext cx="3405204" cy="611204"/>
              <a:chOff x="1137393" y="4411679"/>
              <a:chExt cx="3405204" cy="611204"/>
            </a:xfrm>
          </p:grpSpPr>
          <p:sp>
            <p:nvSpPr>
              <p:cNvPr id="444" name="Google Shape;444;p30"/>
              <p:cNvSpPr/>
              <p:nvPr/>
            </p:nvSpPr>
            <p:spPr>
              <a:xfrm>
                <a:off x="1137393" y="4411679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45" name="Google Shape;445;p30"/>
              <p:cNvSpPr/>
              <p:nvPr/>
            </p:nvSpPr>
            <p:spPr>
              <a:xfrm>
                <a:off x="2534393" y="4411679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46" name="Google Shape;446;p30"/>
              <p:cNvSpPr/>
              <p:nvPr/>
            </p:nvSpPr>
            <p:spPr>
              <a:xfrm>
                <a:off x="3931393" y="4411679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grpSp>
          <p:nvGrpSpPr>
            <p:cNvPr id="447" name="Google Shape;447;p30"/>
            <p:cNvGrpSpPr/>
            <p:nvPr/>
          </p:nvGrpSpPr>
          <p:grpSpPr>
            <a:xfrm>
              <a:off x="1137393" y="5152355"/>
              <a:ext cx="3405204" cy="611204"/>
              <a:chOff x="1137393" y="5400005"/>
              <a:chExt cx="3405204" cy="611204"/>
            </a:xfrm>
          </p:grpSpPr>
          <p:sp>
            <p:nvSpPr>
              <p:cNvPr id="448" name="Google Shape;448;p30"/>
              <p:cNvSpPr/>
              <p:nvPr/>
            </p:nvSpPr>
            <p:spPr>
              <a:xfrm>
                <a:off x="1137393" y="5400005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49" name="Google Shape;449;p30"/>
              <p:cNvSpPr/>
              <p:nvPr/>
            </p:nvSpPr>
            <p:spPr>
              <a:xfrm>
                <a:off x="2534393" y="5400005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50" name="Google Shape;450;p30"/>
              <p:cNvSpPr/>
              <p:nvPr/>
            </p:nvSpPr>
            <p:spPr>
              <a:xfrm>
                <a:off x="3931393" y="5400005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1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РЕГУЛЯРИЗАЦИЯ: DROPOUT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6" name="Google Shape;456;p31"/>
          <p:cNvSpPr txBox="1"/>
          <p:nvPr/>
        </p:nvSpPr>
        <p:spPr>
          <a:xfrm>
            <a:off x="1700972" y="1152393"/>
            <a:ext cx="285197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Без Дропаута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7" name="Google Shape;457;p31"/>
          <p:cNvSpPr txBox="1"/>
          <p:nvPr/>
        </p:nvSpPr>
        <p:spPr>
          <a:xfrm>
            <a:off x="7466772" y="1152393"/>
            <a:ext cx="285197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С Дропаутом</a:t>
            </a:r>
            <a:endParaRPr sz="2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458" name="Google Shape;458;p31"/>
          <p:cNvGrpSpPr/>
          <p:nvPr/>
        </p:nvGrpSpPr>
        <p:grpSpPr>
          <a:xfrm>
            <a:off x="813543" y="2322496"/>
            <a:ext cx="4802204" cy="3250563"/>
            <a:chOff x="1137393" y="2512996"/>
            <a:chExt cx="4802204" cy="3250563"/>
          </a:xfrm>
        </p:grpSpPr>
        <p:grpSp>
          <p:nvGrpSpPr>
            <p:cNvPr id="459" name="Google Shape;459;p31"/>
            <p:cNvGrpSpPr/>
            <p:nvPr/>
          </p:nvGrpSpPr>
          <p:grpSpPr>
            <a:xfrm>
              <a:off x="2809875" y="2781300"/>
              <a:ext cx="1447800" cy="2695575"/>
              <a:chOff x="1409700" y="2781300"/>
              <a:chExt cx="1447800" cy="2695575"/>
            </a:xfrm>
          </p:grpSpPr>
          <p:cxnSp>
            <p:nvCxnSpPr>
              <p:cNvPr id="460" name="Google Shape;460;p31"/>
              <p:cNvCxnSpPr/>
              <p:nvPr/>
            </p:nvCxnSpPr>
            <p:spPr>
              <a:xfrm>
                <a:off x="1409700" y="2790825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1" name="Google Shape;461;p31"/>
              <p:cNvCxnSpPr/>
              <p:nvPr/>
            </p:nvCxnSpPr>
            <p:spPr>
              <a:xfrm>
                <a:off x="1428750" y="2809875"/>
                <a:ext cx="1400175" cy="26574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2" name="Google Shape;462;p31"/>
              <p:cNvCxnSpPr/>
              <p:nvPr/>
            </p:nvCxnSpPr>
            <p:spPr>
              <a:xfrm flipH="1" rot="10800000">
                <a:off x="1457325" y="3667125"/>
                <a:ext cx="1371600" cy="17811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3" name="Google Shape;463;p31"/>
              <p:cNvCxnSpPr/>
              <p:nvPr/>
            </p:nvCxnSpPr>
            <p:spPr>
              <a:xfrm flipH="1" rot="10800000">
                <a:off x="1438275" y="2800350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4" name="Google Shape;464;p31"/>
              <p:cNvCxnSpPr/>
              <p:nvPr/>
            </p:nvCxnSpPr>
            <p:spPr>
              <a:xfrm>
                <a:off x="1409700" y="2819400"/>
                <a:ext cx="1428750" cy="1752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5" name="Google Shape;465;p31"/>
              <p:cNvCxnSpPr/>
              <p:nvPr/>
            </p:nvCxnSpPr>
            <p:spPr>
              <a:xfrm>
                <a:off x="1428750" y="3705225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6" name="Google Shape;466;p31"/>
              <p:cNvCxnSpPr/>
              <p:nvPr/>
            </p:nvCxnSpPr>
            <p:spPr>
              <a:xfrm>
                <a:off x="1428750" y="5457825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7" name="Google Shape;467;p31"/>
              <p:cNvCxnSpPr/>
              <p:nvPr/>
            </p:nvCxnSpPr>
            <p:spPr>
              <a:xfrm>
                <a:off x="1428750" y="2819400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8" name="Google Shape;468;p31"/>
              <p:cNvCxnSpPr/>
              <p:nvPr/>
            </p:nvCxnSpPr>
            <p:spPr>
              <a:xfrm>
                <a:off x="1409700" y="3676650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9" name="Google Shape;469;p31"/>
              <p:cNvCxnSpPr/>
              <p:nvPr/>
            </p:nvCxnSpPr>
            <p:spPr>
              <a:xfrm>
                <a:off x="1409700" y="4562475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0" name="Google Shape;470;p31"/>
              <p:cNvCxnSpPr/>
              <p:nvPr/>
            </p:nvCxnSpPr>
            <p:spPr>
              <a:xfrm>
                <a:off x="1409700" y="3667125"/>
                <a:ext cx="1428750" cy="180022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1" name="Google Shape;471;p31"/>
              <p:cNvCxnSpPr/>
              <p:nvPr/>
            </p:nvCxnSpPr>
            <p:spPr>
              <a:xfrm flipH="1" rot="10800000">
                <a:off x="1438275" y="3667125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2" name="Google Shape;472;p31"/>
              <p:cNvCxnSpPr/>
              <p:nvPr/>
            </p:nvCxnSpPr>
            <p:spPr>
              <a:xfrm flipH="1" rot="10800000">
                <a:off x="1438275" y="4562475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3" name="Google Shape;473;p31"/>
              <p:cNvCxnSpPr/>
              <p:nvPr/>
            </p:nvCxnSpPr>
            <p:spPr>
              <a:xfrm flipH="1" rot="10800000">
                <a:off x="1457325" y="2781300"/>
                <a:ext cx="1371600" cy="17811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4" name="Google Shape;474;p31"/>
              <p:cNvCxnSpPr/>
              <p:nvPr/>
            </p:nvCxnSpPr>
            <p:spPr>
              <a:xfrm flipH="1" rot="10800000">
                <a:off x="1447800" y="2819400"/>
                <a:ext cx="1343025" cy="263842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5" name="Google Shape;475;p31"/>
              <p:cNvCxnSpPr/>
              <p:nvPr/>
            </p:nvCxnSpPr>
            <p:spPr>
              <a:xfrm>
                <a:off x="1428750" y="4572000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476" name="Google Shape;476;p31"/>
            <p:cNvGrpSpPr/>
            <p:nvPr/>
          </p:nvGrpSpPr>
          <p:grpSpPr>
            <a:xfrm>
              <a:off x="1409700" y="2781300"/>
              <a:ext cx="1447800" cy="2695575"/>
              <a:chOff x="1409700" y="2781300"/>
              <a:chExt cx="1447800" cy="2695575"/>
            </a:xfrm>
          </p:grpSpPr>
          <p:cxnSp>
            <p:nvCxnSpPr>
              <p:cNvPr id="477" name="Google Shape;477;p31"/>
              <p:cNvCxnSpPr/>
              <p:nvPr/>
            </p:nvCxnSpPr>
            <p:spPr>
              <a:xfrm>
                <a:off x="1409700" y="2790825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8" name="Google Shape;478;p31"/>
              <p:cNvCxnSpPr/>
              <p:nvPr/>
            </p:nvCxnSpPr>
            <p:spPr>
              <a:xfrm>
                <a:off x="1428750" y="2809875"/>
                <a:ext cx="1400175" cy="26574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9" name="Google Shape;479;p31"/>
              <p:cNvCxnSpPr/>
              <p:nvPr/>
            </p:nvCxnSpPr>
            <p:spPr>
              <a:xfrm flipH="1" rot="10800000">
                <a:off x="1457325" y="3667125"/>
                <a:ext cx="1371600" cy="17811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0" name="Google Shape;480;p31"/>
              <p:cNvCxnSpPr/>
              <p:nvPr/>
            </p:nvCxnSpPr>
            <p:spPr>
              <a:xfrm flipH="1" rot="10800000">
                <a:off x="1438275" y="2800350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1" name="Google Shape;481;p31"/>
              <p:cNvCxnSpPr/>
              <p:nvPr/>
            </p:nvCxnSpPr>
            <p:spPr>
              <a:xfrm>
                <a:off x="1409700" y="2819400"/>
                <a:ext cx="1428750" cy="17526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2" name="Google Shape;482;p31"/>
              <p:cNvCxnSpPr/>
              <p:nvPr/>
            </p:nvCxnSpPr>
            <p:spPr>
              <a:xfrm>
                <a:off x="1428750" y="3705225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3" name="Google Shape;483;p31"/>
              <p:cNvCxnSpPr/>
              <p:nvPr/>
            </p:nvCxnSpPr>
            <p:spPr>
              <a:xfrm>
                <a:off x="1428750" y="5457825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4" name="Google Shape;484;p31"/>
              <p:cNvCxnSpPr/>
              <p:nvPr/>
            </p:nvCxnSpPr>
            <p:spPr>
              <a:xfrm>
                <a:off x="1428750" y="2819400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5" name="Google Shape;485;p31"/>
              <p:cNvCxnSpPr/>
              <p:nvPr/>
            </p:nvCxnSpPr>
            <p:spPr>
              <a:xfrm>
                <a:off x="1409700" y="3676650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6" name="Google Shape;486;p31"/>
              <p:cNvCxnSpPr/>
              <p:nvPr/>
            </p:nvCxnSpPr>
            <p:spPr>
              <a:xfrm>
                <a:off x="1409700" y="4562475"/>
                <a:ext cx="1447800" cy="914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7" name="Google Shape;487;p31"/>
              <p:cNvCxnSpPr/>
              <p:nvPr/>
            </p:nvCxnSpPr>
            <p:spPr>
              <a:xfrm>
                <a:off x="1409700" y="3667125"/>
                <a:ext cx="1428750" cy="180022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8" name="Google Shape;488;p31"/>
              <p:cNvCxnSpPr/>
              <p:nvPr/>
            </p:nvCxnSpPr>
            <p:spPr>
              <a:xfrm flipH="1" rot="10800000">
                <a:off x="1438275" y="3667125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9" name="Google Shape;489;p31"/>
              <p:cNvCxnSpPr/>
              <p:nvPr/>
            </p:nvCxnSpPr>
            <p:spPr>
              <a:xfrm flipH="1" rot="10800000">
                <a:off x="1438275" y="4562475"/>
                <a:ext cx="1390650" cy="89535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0" name="Google Shape;490;p31"/>
              <p:cNvCxnSpPr/>
              <p:nvPr/>
            </p:nvCxnSpPr>
            <p:spPr>
              <a:xfrm flipH="1" rot="10800000">
                <a:off x="1457325" y="2781300"/>
                <a:ext cx="1371600" cy="178117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1" name="Google Shape;491;p31"/>
              <p:cNvCxnSpPr/>
              <p:nvPr/>
            </p:nvCxnSpPr>
            <p:spPr>
              <a:xfrm flipH="1" rot="10800000">
                <a:off x="1447800" y="2819400"/>
                <a:ext cx="1343025" cy="263842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2" name="Google Shape;492;p31"/>
              <p:cNvCxnSpPr/>
              <p:nvPr/>
            </p:nvCxnSpPr>
            <p:spPr>
              <a:xfrm>
                <a:off x="1428750" y="4572000"/>
                <a:ext cx="1411245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493" name="Google Shape;493;p31"/>
            <p:cNvCxnSpPr/>
            <p:nvPr/>
          </p:nvCxnSpPr>
          <p:spPr>
            <a:xfrm>
              <a:off x="4257675" y="3705225"/>
              <a:ext cx="1409700" cy="438150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4" name="Google Shape;494;p31"/>
            <p:cNvCxnSpPr/>
            <p:nvPr/>
          </p:nvCxnSpPr>
          <p:spPr>
            <a:xfrm>
              <a:off x="4229100" y="2809876"/>
              <a:ext cx="1428750" cy="1343024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5" name="Google Shape;495;p31"/>
            <p:cNvCxnSpPr/>
            <p:nvPr/>
          </p:nvCxnSpPr>
          <p:spPr>
            <a:xfrm flipH="1" rot="10800000">
              <a:off x="4229100" y="4133850"/>
              <a:ext cx="1438275" cy="466725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6" name="Google Shape;496;p31"/>
            <p:cNvCxnSpPr/>
            <p:nvPr/>
          </p:nvCxnSpPr>
          <p:spPr>
            <a:xfrm flipH="1" rot="10800000">
              <a:off x="4229100" y="4143375"/>
              <a:ext cx="1447800" cy="1343027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97" name="Google Shape;497;p31"/>
            <p:cNvSpPr/>
            <p:nvPr/>
          </p:nvSpPr>
          <p:spPr>
            <a:xfrm>
              <a:off x="5328393" y="3840311"/>
              <a:ext cx="611204" cy="611204"/>
            </a:xfrm>
            <a:prstGeom prst="ellipse">
              <a:avLst/>
            </a:prstGeom>
            <a:solidFill>
              <a:srgbClr val="182600"/>
            </a:solidFill>
            <a:ln cap="flat" cmpd="sng" w="571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498" name="Google Shape;498;p31"/>
            <p:cNvGrpSpPr/>
            <p:nvPr/>
          </p:nvGrpSpPr>
          <p:grpSpPr>
            <a:xfrm>
              <a:off x="1137393" y="2512996"/>
              <a:ext cx="3405204" cy="611204"/>
              <a:chOff x="1137393" y="2446321"/>
              <a:chExt cx="3405204" cy="611204"/>
            </a:xfrm>
          </p:grpSpPr>
          <p:sp>
            <p:nvSpPr>
              <p:cNvPr id="499" name="Google Shape;499;p31"/>
              <p:cNvSpPr/>
              <p:nvPr/>
            </p:nvSpPr>
            <p:spPr>
              <a:xfrm>
                <a:off x="1137393" y="2446321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500" name="Google Shape;500;p31"/>
              <p:cNvSpPr/>
              <p:nvPr/>
            </p:nvSpPr>
            <p:spPr>
              <a:xfrm>
                <a:off x="2534393" y="2446321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501" name="Google Shape;501;p31"/>
              <p:cNvSpPr/>
              <p:nvPr/>
            </p:nvSpPr>
            <p:spPr>
              <a:xfrm>
                <a:off x="3931393" y="2446321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grpSp>
          <p:nvGrpSpPr>
            <p:cNvPr id="502" name="Google Shape;502;p31"/>
            <p:cNvGrpSpPr/>
            <p:nvPr/>
          </p:nvGrpSpPr>
          <p:grpSpPr>
            <a:xfrm>
              <a:off x="1137393" y="3392782"/>
              <a:ext cx="3405204" cy="611204"/>
              <a:chOff x="1137393" y="3429000"/>
              <a:chExt cx="3405204" cy="611204"/>
            </a:xfrm>
          </p:grpSpPr>
          <p:sp>
            <p:nvSpPr>
              <p:cNvPr id="503" name="Google Shape;503;p31"/>
              <p:cNvSpPr/>
              <p:nvPr/>
            </p:nvSpPr>
            <p:spPr>
              <a:xfrm>
                <a:off x="1137393" y="3429000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504" name="Google Shape;504;p31"/>
              <p:cNvSpPr/>
              <p:nvPr/>
            </p:nvSpPr>
            <p:spPr>
              <a:xfrm>
                <a:off x="2534393" y="3429000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505" name="Google Shape;505;p31"/>
              <p:cNvSpPr/>
              <p:nvPr/>
            </p:nvSpPr>
            <p:spPr>
              <a:xfrm>
                <a:off x="3931393" y="3429000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grpSp>
          <p:nvGrpSpPr>
            <p:cNvPr id="506" name="Google Shape;506;p31"/>
            <p:cNvGrpSpPr/>
            <p:nvPr/>
          </p:nvGrpSpPr>
          <p:grpSpPr>
            <a:xfrm>
              <a:off x="1137393" y="4272568"/>
              <a:ext cx="3405204" cy="611204"/>
              <a:chOff x="1137393" y="4411679"/>
              <a:chExt cx="3405204" cy="611204"/>
            </a:xfrm>
          </p:grpSpPr>
          <p:sp>
            <p:nvSpPr>
              <p:cNvPr id="507" name="Google Shape;507;p31"/>
              <p:cNvSpPr/>
              <p:nvPr/>
            </p:nvSpPr>
            <p:spPr>
              <a:xfrm>
                <a:off x="1137393" y="4411679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508" name="Google Shape;508;p31"/>
              <p:cNvSpPr/>
              <p:nvPr/>
            </p:nvSpPr>
            <p:spPr>
              <a:xfrm>
                <a:off x="2534393" y="4411679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509" name="Google Shape;509;p31"/>
              <p:cNvSpPr/>
              <p:nvPr/>
            </p:nvSpPr>
            <p:spPr>
              <a:xfrm>
                <a:off x="3931393" y="4411679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grpSp>
          <p:nvGrpSpPr>
            <p:cNvPr id="510" name="Google Shape;510;p31"/>
            <p:cNvGrpSpPr/>
            <p:nvPr/>
          </p:nvGrpSpPr>
          <p:grpSpPr>
            <a:xfrm>
              <a:off x="1137393" y="5152355"/>
              <a:ext cx="3405204" cy="611204"/>
              <a:chOff x="1137393" y="5400005"/>
              <a:chExt cx="3405204" cy="611204"/>
            </a:xfrm>
          </p:grpSpPr>
          <p:sp>
            <p:nvSpPr>
              <p:cNvPr id="511" name="Google Shape;511;p31"/>
              <p:cNvSpPr/>
              <p:nvPr/>
            </p:nvSpPr>
            <p:spPr>
              <a:xfrm>
                <a:off x="1137393" y="5400005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512" name="Google Shape;512;p31"/>
              <p:cNvSpPr/>
              <p:nvPr/>
            </p:nvSpPr>
            <p:spPr>
              <a:xfrm>
                <a:off x="2534393" y="5400005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513" name="Google Shape;513;p31"/>
              <p:cNvSpPr/>
              <p:nvPr/>
            </p:nvSpPr>
            <p:spPr>
              <a:xfrm>
                <a:off x="3931393" y="5400005"/>
                <a:ext cx="611204" cy="611204"/>
              </a:xfrm>
              <a:prstGeom prst="ellipse">
                <a:avLst/>
              </a:prstGeom>
              <a:solidFill>
                <a:srgbClr val="182600"/>
              </a:solidFill>
              <a:ln cap="flat" cmpd="sng" w="571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cxnSp>
        <p:nvCxnSpPr>
          <p:cNvPr id="514" name="Google Shape;514;p31"/>
          <p:cNvCxnSpPr/>
          <p:nvPr/>
        </p:nvCxnSpPr>
        <p:spPr>
          <a:xfrm flipH="1" rot="10800000">
            <a:off x="8372475" y="4371975"/>
            <a:ext cx="1390650" cy="89535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5" name="Google Shape;515;p31"/>
          <p:cNvCxnSpPr/>
          <p:nvPr/>
        </p:nvCxnSpPr>
        <p:spPr>
          <a:xfrm flipH="1" rot="10800000">
            <a:off x="8391525" y="2590800"/>
            <a:ext cx="1371600" cy="1781175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6" name="Google Shape;516;p31"/>
          <p:cNvCxnSpPr/>
          <p:nvPr/>
        </p:nvCxnSpPr>
        <p:spPr>
          <a:xfrm flipH="1" rot="10800000">
            <a:off x="8382000" y="2628900"/>
            <a:ext cx="1343025" cy="2638425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7" name="Google Shape;517;p31"/>
          <p:cNvCxnSpPr/>
          <p:nvPr/>
        </p:nvCxnSpPr>
        <p:spPr>
          <a:xfrm>
            <a:off x="8362950" y="4381500"/>
            <a:ext cx="1411245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8" name="Google Shape;518;p31"/>
          <p:cNvCxnSpPr/>
          <p:nvPr/>
        </p:nvCxnSpPr>
        <p:spPr>
          <a:xfrm>
            <a:off x="6962775" y="2619375"/>
            <a:ext cx="1400175" cy="2657475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9" name="Google Shape;519;p31"/>
          <p:cNvCxnSpPr/>
          <p:nvPr/>
        </p:nvCxnSpPr>
        <p:spPr>
          <a:xfrm>
            <a:off x="6943725" y="2628900"/>
            <a:ext cx="1428750" cy="17526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0" name="Google Shape;520;p31"/>
          <p:cNvCxnSpPr/>
          <p:nvPr/>
        </p:nvCxnSpPr>
        <p:spPr>
          <a:xfrm>
            <a:off x="6962775" y="5267325"/>
            <a:ext cx="1411245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1" name="Google Shape;521;p31"/>
          <p:cNvCxnSpPr/>
          <p:nvPr/>
        </p:nvCxnSpPr>
        <p:spPr>
          <a:xfrm>
            <a:off x="6943725" y="3486150"/>
            <a:ext cx="1447800" cy="914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2" name="Google Shape;522;p31"/>
          <p:cNvCxnSpPr/>
          <p:nvPr/>
        </p:nvCxnSpPr>
        <p:spPr>
          <a:xfrm>
            <a:off x="6943725" y="4371975"/>
            <a:ext cx="1447800" cy="914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3" name="Google Shape;523;p31"/>
          <p:cNvCxnSpPr/>
          <p:nvPr/>
        </p:nvCxnSpPr>
        <p:spPr>
          <a:xfrm>
            <a:off x="6943725" y="3476625"/>
            <a:ext cx="1428750" cy="1800225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4" name="Google Shape;524;p31"/>
          <p:cNvCxnSpPr/>
          <p:nvPr/>
        </p:nvCxnSpPr>
        <p:spPr>
          <a:xfrm flipH="1" rot="10800000">
            <a:off x="6972300" y="4371975"/>
            <a:ext cx="1390650" cy="89535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5" name="Google Shape;525;p31"/>
          <p:cNvCxnSpPr/>
          <p:nvPr/>
        </p:nvCxnSpPr>
        <p:spPr>
          <a:xfrm>
            <a:off x="6962775" y="4381500"/>
            <a:ext cx="1411245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6" name="Google Shape;526;p31"/>
          <p:cNvCxnSpPr/>
          <p:nvPr/>
        </p:nvCxnSpPr>
        <p:spPr>
          <a:xfrm>
            <a:off x="9763125" y="2619376"/>
            <a:ext cx="1428750" cy="1343024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7" name="Google Shape;527;p31"/>
          <p:cNvCxnSpPr/>
          <p:nvPr/>
        </p:nvCxnSpPr>
        <p:spPr>
          <a:xfrm flipH="1" rot="10800000">
            <a:off x="9763125" y="3943350"/>
            <a:ext cx="1438275" cy="466725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8" name="Google Shape;528;p31"/>
          <p:cNvSpPr/>
          <p:nvPr/>
        </p:nvSpPr>
        <p:spPr>
          <a:xfrm>
            <a:off x="10862418" y="3649811"/>
            <a:ext cx="611204" cy="611204"/>
          </a:xfrm>
          <a:prstGeom prst="ellipse">
            <a:avLst/>
          </a:prstGeom>
          <a:solidFill>
            <a:srgbClr val="182600"/>
          </a:solidFill>
          <a:ln cap="flat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9" name="Google Shape;529;p31"/>
          <p:cNvSpPr/>
          <p:nvPr/>
        </p:nvSpPr>
        <p:spPr>
          <a:xfrm>
            <a:off x="6671418" y="2322496"/>
            <a:ext cx="611204" cy="611204"/>
          </a:xfrm>
          <a:prstGeom prst="ellipse">
            <a:avLst/>
          </a:prstGeom>
          <a:solidFill>
            <a:srgbClr val="182600"/>
          </a:solidFill>
          <a:ln cap="flat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0" name="Google Shape;530;p31"/>
          <p:cNvSpPr/>
          <p:nvPr/>
        </p:nvSpPr>
        <p:spPr>
          <a:xfrm>
            <a:off x="8068418" y="2322496"/>
            <a:ext cx="611204" cy="611204"/>
          </a:xfrm>
          <a:prstGeom prst="ellipse">
            <a:avLst/>
          </a:prstGeom>
          <a:solidFill>
            <a:srgbClr val="260000"/>
          </a:solidFill>
          <a:ln cap="flat" cmpd="sng" w="57150">
            <a:solidFill>
              <a:srgbClr val="FF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1" name="Google Shape;531;p31"/>
          <p:cNvSpPr/>
          <p:nvPr/>
        </p:nvSpPr>
        <p:spPr>
          <a:xfrm>
            <a:off x="9465418" y="2322496"/>
            <a:ext cx="611204" cy="611204"/>
          </a:xfrm>
          <a:prstGeom prst="ellipse">
            <a:avLst/>
          </a:prstGeom>
          <a:solidFill>
            <a:srgbClr val="182600"/>
          </a:solidFill>
          <a:ln cap="flat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2" name="Google Shape;532;p31"/>
          <p:cNvSpPr/>
          <p:nvPr/>
        </p:nvSpPr>
        <p:spPr>
          <a:xfrm>
            <a:off x="6671418" y="3202282"/>
            <a:ext cx="611204" cy="611204"/>
          </a:xfrm>
          <a:prstGeom prst="ellipse">
            <a:avLst/>
          </a:prstGeom>
          <a:solidFill>
            <a:srgbClr val="182600"/>
          </a:solidFill>
          <a:ln cap="flat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3" name="Google Shape;533;p31"/>
          <p:cNvSpPr/>
          <p:nvPr/>
        </p:nvSpPr>
        <p:spPr>
          <a:xfrm>
            <a:off x="8068418" y="3202282"/>
            <a:ext cx="611204" cy="611204"/>
          </a:xfrm>
          <a:prstGeom prst="ellipse">
            <a:avLst/>
          </a:prstGeom>
          <a:solidFill>
            <a:srgbClr val="260000"/>
          </a:solidFill>
          <a:ln cap="flat" cmpd="sng" w="57150">
            <a:solidFill>
              <a:srgbClr val="FF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4" name="Google Shape;534;p31"/>
          <p:cNvSpPr/>
          <p:nvPr/>
        </p:nvSpPr>
        <p:spPr>
          <a:xfrm>
            <a:off x="9465418" y="3202282"/>
            <a:ext cx="611204" cy="611204"/>
          </a:xfrm>
          <a:prstGeom prst="ellipse">
            <a:avLst/>
          </a:prstGeom>
          <a:solidFill>
            <a:srgbClr val="260000"/>
          </a:solidFill>
          <a:ln cap="flat" cmpd="sng" w="57150">
            <a:solidFill>
              <a:srgbClr val="FF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5" name="Google Shape;535;p31"/>
          <p:cNvSpPr/>
          <p:nvPr/>
        </p:nvSpPr>
        <p:spPr>
          <a:xfrm>
            <a:off x="6671418" y="4082068"/>
            <a:ext cx="611204" cy="611204"/>
          </a:xfrm>
          <a:prstGeom prst="ellipse">
            <a:avLst/>
          </a:prstGeom>
          <a:solidFill>
            <a:srgbClr val="182600"/>
          </a:solidFill>
          <a:ln cap="flat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6" name="Google Shape;536;p31"/>
          <p:cNvSpPr/>
          <p:nvPr/>
        </p:nvSpPr>
        <p:spPr>
          <a:xfrm>
            <a:off x="8068418" y="4082068"/>
            <a:ext cx="611204" cy="611204"/>
          </a:xfrm>
          <a:prstGeom prst="ellipse">
            <a:avLst/>
          </a:prstGeom>
          <a:solidFill>
            <a:srgbClr val="182600"/>
          </a:solidFill>
          <a:ln cap="flat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7" name="Google Shape;537;p31"/>
          <p:cNvSpPr/>
          <p:nvPr/>
        </p:nvSpPr>
        <p:spPr>
          <a:xfrm>
            <a:off x="9465418" y="4082068"/>
            <a:ext cx="611204" cy="611204"/>
          </a:xfrm>
          <a:prstGeom prst="ellipse">
            <a:avLst/>
          </a:prstGeom>
          <a:solidFill>
            <a:srgbClr val="182600"/>
          </a:solidFill>
          <a:ln cap="flat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8" name="Google Shape;538;p31"/>
          <p:cNvSpPr/>
          <p:nvPr/>
        </p:nvSpPr>
        <p:spPr>
          <a:xfrm>
            <a:off x="6671418" y="4961855"/>
            <a:ext cx="611204" cy="611204"/>
          </a:xfrm>
          <a:prstGeom prst="ellipse">
            <a:avLst/>
          </a:prstGeom>
          <a:solidFill>
            <a:srgbClr val="182600"/>
          </a:solidFill>
          <a:ln cap="flat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9" name="Google Shape;539;p31"/>
          <p:cNvSpPr/>
          <p:nvPr/>
        </p:nvSpPr>
        <p:spPr>
          <a:xfrm>
            <a:off x="8068418" y="4961855"/>
            <a:ext cx="611204" cy="611204"/>
          </a:xfrm>
          <a:prstGeom prst="ellipse">
            <a:avLst/>
          </a:prstGeom>
          <a:solidFill>
            <a:srgbClr val="182600"/>
          </a:solidFill>
          <a:ln cap="flat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40" name="Google Shape;540;p31"/>
          <p:cNvSpPr/>
          <p:nvPr/>
        </p:nvSpPr>
        <p:spPr>
          <a:xfrm>
            <a:off x="9465418" y="4961855"/>
            <a:ext cx="611204" cy="611204"/>
          </a:xfrm>
          <a:prstGeom prst="ellipse">
            <a:avLst/>
          </a:prstGeom>
          <a:solidFill>
            <a:srgbClr val="260000"/>
          </a:solidFill>
          <a:ln cap="flat" cmpd="sng" w="57150">
            <a:solidFill>
              <a:srgbClr val="FF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32"/>
          <p:cNvSpPr txBox="1"/>
          <p:nvPr>
            <p:ph type="title"/>
          </p:nvPr>
        </p:nvSpPr>
        <p:spPr>
          <a:xfrm>
            <a:off x="259080" y="309863"/>
            <a:ext cx="11669568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РЕГУЛЯРИЗАЦИЯ: WEIGHT DECAY (L2)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46" name="Google Shape;546;p32"/>
          <p:cNvSpPr/>
          <p:nvPr/>
        </p:nvSpPr>
        <p:spPr>
          <a:xfrm>
            <a:off x="7587204" y="2099238"/>
            <a:ext cx="1309146" cy="587193"/>
          </a:xfrm>
          <a:prstGeom prst="roundRect">
            <a:avLst>
              <a:gd fmla="val 16667" name="adj"/>
            </a:avLst>
          </a:prstGeom>
          <a:solidFill>
            <a:srgbClr val="7E0F8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47" name="Google Shape;547;p32"/>
          <p:cNvSpPr/>
          <p:nvPr/>
        </p:nvSpPr>
        <p:spPr>
          <a:xfrm>
            <a:off x="7413221" y="2121073"/>
            <a:ext cx="1621990" cy="60465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548" name="Google Shape;548;p32"/>
          <p:cNvSpPr/>
          <p:nvPr/>
        </p:nvSpPr>
        <p:spPr>
          <a:xfrm>
            <a:off x="3627889" y="2201157"/>
            <a:ext cx="480207" cy="47536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49" name="Google Shape;549;p32"/>
          <p:cNvSpPr/>
          <p:nvPr/>
        </p:nvSpPr>
        <p:spPr>
          <a:xfrm>
            <a:off x="4758939" y="1177859"/>
            <a:ext cx="1274810" cy="60465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cxnSp>
        <p:nvCxnSpPr>
          <p:cNvPr id="550" name="Google Shape;550;p32"/>
          <p:cNvCxnSpPr>
            <a:stCxn id="551" idx="3"/>
            <a:endCxn id="552" idx="0"/>
          </p:cNvCxnSpPr>
          <p:nvPr/>
        </p:nvCxnSpPr>
        <p:spPr>
          <a:xfrm>
            <a:off x="3201595" y="3708474"/>
            <a:ext cx="2729700" cy="456900"/>
          </a:xfrm>
          <a:prstGeom prst="bentConnector2">
            <a:avLst/>
          </a:prstGeom>
          <a:noFill/>
          <a:ln cap="flat" cmpd="sng" w="19050">
            <a:solidFill>
              <a:srgbClr val="487EEA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553" name="Google Shape;553;p32"/>
          <p:cNvCxnSpPr>
            <a:stCxn id="546" idx="2"/>
            <a:endCxn id="554" idx="0"/>
          </p:cNvCxnSpPr>
          <p:nvPr/>
        </p:nvCxnSpPr>
        <p:spPr>
          <a:xfrm rot="5400000">
            <a:off x="6942327" y="2866581"/>
            <a:ext cx="1479600" cy="1119300"/>
          </a:xfrm>
          <a:prstGeom prst="bentConnector3">
            <a:avLst>
              <a:gd fmla="val 68667" name="adj1"/>
            </a:avLst>
          </a:prstGeom>
          <a:noFill/>
          <a:ln cap="flat" cmpd="sng" w="19050">
            <a:solidFill>
              <a:srgbClr val="DF47EB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555" name="Google Shape;555;p32"/>
          <p:cNvSpPr/>
          <p:nvPr/>
        </p:nvSpPr>
        <p:spPr>
          <a:xfrm>
            <a:off x="1875857" y="2139457"/>
            <a:ext cx="545004" cy="53351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556" name="Google Shape;556;p32"/>
          <p:cNvSpPr/>
          <p:nvPr/>
        </p:nvSpPr>
        <p:spPr>
          <a:xfrm>
            <a:off x="1833250" y="3441713"/>
            <a:ext cx="587613" cy="53351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sp>
        <p:nvSpPr>
          <p:cNvPr id="554" name="Google Shape;554;p32"/>
          <p:cNvSpPr/>
          <p:nvPr/>
        </p:nvSpPr>
        <p:spPr>
          <a:xfrm>
            <a:off x="6534149" y="4165992"/>
            <a:ext cx="1176557" cy="587194"/>
          </a:xfrm>
          <a:prstGeom prst="roundRect">
            <a:avLst>
              <a:gd fmla="val 16667" name="adj"/>
            </a:avLst>
          </a:prstGeom>
          <a:solidFill>
            <a:srgbClr val="7E0F8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2" name="Google Shape;552;p32"/>
          <p:cNvSpPr/>
          <p:nvPr/>
        </p:nvSpPr>
        <p:spPr>
          <a:xfrm>
            <a:off x="5718966" y="4165366"/>
            <a:ext cx="424660" cy="587194"/>
          </a:xfrm>
          <a:prstGeom prst="roundRect">
            <a:avLst>
              <a:gd fmla="val 16667" name="adj"/>
            </a:avLst>
          </a:prstGeom>
          <a:solidFill>
            <a:srgbClr val="487E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7" name="Google Shape;557;p32"/>
          <p:cNvSpPr/>
          <p:nvPr/>
        </p:nvSpPr>
        <p:spPr>
          <a:xfrm>
            <a:off x="4017807" y="4159526"/>
            <a:ext cx="7358030" cy="52322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/>
          </a:p>
        </p:txBody>
      </p:sp>
      <p:pic>
        <p:nvPicPr>
          <p:cNvPr id="558" name="Google Shape;558;p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449423" y="1964140"/>
            <a:ext cx="752172" cy="940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p3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449423" y="3238106"/>
            <a:ext cx="752172" cy="940736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32"/>
          <p:cNvSpPr/>
          <p:nvPr/>
        </p:nvSpPr>
        <p:spPr>
          <a:xfrm>
            <a:off x="7116244" y="1340133"/>
            <a:ext cx="2521620" cy="533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Предсказание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60" name="Google Shape;560;p32"/>
          <p:cNvSpPr/>
          <p:nvPr/>
        </p:nvSpPr>
        <p:spPr>
          <a:xfrm>
            <a:off x="2022807" y="1350450"/>
            <a:ext cx="1582404" cy="533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Образец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61" name="Google Shape;561;p32"/>
          <p:cNvSpPr/>
          <p:nvPr/>
        </p:nvSpPr>
        <p:spPr>
          <a:xfrm rot="5400000">
            <a:off x="6569350" y="3638201"/>
            <a:ext cx="269593" cy="2539198"/>
          </a:xfrm>
          <a:prstGeom prst="rightBrace">
            <a:avLst>
              <a:gd fmla="val 54559" name="adj1"/>
              <a:gd fmla="val 50000" name="adj2"/>
            </a:avLst>
          </a:prstGeom>
          <a:noFill/>
          <a:ln cap="flat" cmpd="sng" w="2857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62" name="Google Shape;562;p32"/>
          <p:cNvSpPr/>
          <p:nvPr/>
        </p:nvSpPr>
        <p:spPr>
          <a:xfrm>
            <a:off x="5114748" y="5162614"/>
            <a:ext cx="3220006" cy="8000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Основной лосс</a:t>
            </a: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(MSE, CrossEntropy, и т.д.)</a:t>
            </a:r>
            <a:endParaRPr sz="18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563" name="Google Shape;563;p3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262818" y="1514461"/>
            <a:ext cx="2208018" cy="1781190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32"/>
          <p:cNvSpPr/>
          <p:nvPr/>
        </p:nvSpPr>
        <p:spPr>
          <a:xfrm>
            <a:off x="6675889" y="2201157"/>
            <a:ext cx="480207" cy="47536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Title &amp; Bullet">
  <a:themeElements>
    <a:clrScheme name="2014 NVIDIA Color Palette">
      <a:dk1>
        <a:srgbClr val="B3B3B3"/>
      </a:dk1>
      <a:lt1>
        <a:srgbClr val="FFFFFF"/>
      </a:lt1>
      <a:dk2>
        <a:srgbClr val="000000"/>
      </a:dk2>
      <a:lt2>
        <a:srgbClr val="76B900"/>
      </a:lt2>
      <a:accent1>
        <a:srgbClr val="11669F"/>
      </a:accent1>
      <a:accent2>
        <a:srgbClr val="A0116A"/>
      </a:accent2>
      <a:accent3>
        <a:srgbClr val="D65D1E"/>
      </a:accent3>
      <a:accent4>
        <a:srgbClr val="505050"/>
      </a:accent4>
      <a:accent5>
        <a:srgbClr val="9E1212"/>
      </a:accent5>
      <a:accent6>
        <a:srgbClr val="0D3481"/>
      </a:accent6>
      <a:hlink>
        <a:srgbClr val="76B900"/>
      </a:hlink>
      <a:folHlink>
        <a:srgbClr val="0048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